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8" r:id="rId2"/>
  </p:sldMasterIdLst>
  <p:notesMasterIdLst>
    <p:notesMasterId r:id="rId34"/>
  </p:notesMasterIdLst>
  <p:handoutMasterIdLst>
    <p:handoutMasterId r:id="rId35"/>
  </p:handoutMasterIdLst>
  <p:sldIdLst>
    <p:sldId id="554" r:id="rId3"/>
    <p:sldId id="286" r:id="rId4"/>
    <p:sldId id="283" r:id="rId5"/>
    <p:sldId id="543" r:id="rId6"/>
    <p:sldId id="545" r:id="rId7"/>
    <p:sldId id="546" r:id="rId8"/>
    <p:sldId id="547" r:id="rId9"/>
    <p:sldId id="548" r:id="rId10"/>
    <p:sldId id="550" r:id="rId11"/>
    <p:sldId id="552" r:id="rId12"/>
    <p:sldId id="523" r:id="rId13"/>
    <p:sldId id="314" r:id="rId14"/>
    <p:sldId id="401" r:id="rId15"/>
    <p:sldId id="499" r:id="rId16"/>
    <p:sldId id="506" r:id="rId17"/>
    <p:sldId id="507" r:id="rId18"/>
    <p:sldId id="508" r:id="rId19"/>
    <p:sldId id="509" r:id="rId20"/>
    <p:sldId id="519" r:id="rId21"/>
    <p:sldId id="511" r:id="rId22"/>
    <p:sldId id="512" r:id="rId23"/>
    <p:sldId id="555" r:id="rId24"/>
    <p:sldId id="520" r:id="rId25"/>
    <p:sldId id="513" r:id="rId26"/>
    <p:sldId id="558" r:id="rId27"/>
    <p:sldId id="556" r:id="rId28"/>
    <p:sldId id="524" r:id="rId29"/>
    <p:sldId id="557" r:id="rId30"/>
    <p:sldId id="586" r:id="rId31"/>
    <p:sldId id="522" r:id="rId32"/>
    <p:sldId id="402" r:id="rId33"/>
  </p:sldIdLst>
  <p:sldSz cx="12192000"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14" userDrawn="1">
          <p15:clr>
            <a:srgbClr val="A4A3A4"/>
          </p15:clr>
        </p15:guide>
        <p15:guide id="2" pos="3798" userDrawn="1">
          <p15:clr>
            <a:srgbClr val="A4A3A4"/>
          </p15:clr>
        </p15:guide>
        <p15:guide id="3" pos="287" userDrawn="1">
          <p15:clr>
            <a:srgbClr val="A4A3A4"/>
          </p15:clr>
        </p15:guide>
        <p15:guide id="4" orient="horz" pos="346" userDrawn="1">
          <p15:clr>
            <a:srgbClr val="A4A3A4"/>
          </p15:clr>
        </p15:guide>
        <p15:guide id="5" pos="7321" userDrawn="1">
          <p15:clr>
            <a:srgbClr val="A4A3A4"/>
          </p15:clr>
        </p15:guide>
        <p15:guide id="6" orient="horz" pos="397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89046" autoAdjust="0"/>
  </p:normalViewPr>
  <p:slideViewPr>
    <p:cSldViewPr snapToGrid="0" showGuides="1">
      <p:cViewPr varScale="1">
        <p:scale>
          <a:sx n="109" d="100"/>
          <a:sy n="109" d="100"/>
        </p:scale>
        <p:origin x="108" y="168"/>
      </p:cViewPr>
      <p:guideLst>
        <p:guide orient="horz" pos="2214"/>
        <p:guide pos="3798"/>
        <p:guide pos="287"/>
        <p:guide orient="horz" pos="346"/>
        <p:guide pos="7321"/>
        <p:guide orient="horz" pos="3978"/>
      </p:guideLst>
    </p:cSldViewPr>
  </p:slideViewPr>
  <p:notesTextViewPr>
    <p:cViewPr>
      <p:scale>
        <a:sx n="1" d="1"/>
        <a:sy n="1" d="1"/>
      </p:scale>
      <p:origin x="0" y="0"/>
    </p:cViewPr>
  </p:notesTextViewPr>
  <p:sorterViewPr>
    <p:cViewPr>
      <p:scale>
        <a:sx n="50" d="100"/>
        <a:sy n="50" d="100"/>
      </p:scale>
      <p:origin x="0" y="0"/>
    </p:cViewPr>
  </p:sorter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handoutMaster" Target="handoutMasters/handoutMaster1.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2025/7/25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CC63A1-CFE6-407D-990D-B09F52942EF5}" type="datetimeFigureOut">
              <a:rPr lang="zh-CN" altLang="en-US" smtClean="0"/>
              <a:t>2025/7/25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E23950-E75B-4073-B08F-25D9AFDD97AC}"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9A0E715-9177-41E1-AB26-3AC0F9BA9F8A}" type="datetimeFigureOut">
              <a:rPr lang="zh-CN" altLang="en-US" smtClean="0"/>
              <a:t>2025/7/25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1962D17-DAE3-4D3E-8515-8E4B54A65565}" type="slidenum">
              <a:rPr lang="zh-CN" altLang="en-US" smtClean="0"/>
              <a:t>‹#›</a:t>
            </a:fld>
            <a:endParaRPr lang="zh-CN" altLang="en-US"/>
          </a:p>
        </p:txBody>
      </p:sp>
    </p:spTree>
  </p:cSld>
  <p:clrMapOvr>
    <a:masterClrMapping/>
  </p:clrMapOvr>
  <p:transition/>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25_Title Slide">
    <p:spTree>
      <p:nvGrpSpPr>
        <p:cNvPr id="1" name=""/>
        <p:cNvGrpSpPr/>
        <p:nvPr/>
      </p:nvGrpSpPr>
      <p:grpSpPr>
        <a:xfrm>
          <a:off x="0" y="0"/>
          <a:ext cx="0" cy="0"/>
          <a:chOff x="0" y="0"/>
          <a:chExt cx="0" cy="0"/>
        </a:xfrm>
      </p:grpSpPr>
      <p:sp>
        <p:nvSpPr>
          <p:cNvPr id="2" name="Picture Placeholder 4"/>
          <p:cNvSpPr>
            <a:spLocks noGrp="1"/>
          </p:cNvSpPr>
          <p:nvPr>
            <p:ph type="pic" sz="quarter" idx="10"/>
          </p:nvPr>
        </p:nvSpPr>
        <p:spPr>
          <a:xfrm>
            <a:off x="1452832" y="2462380"/>
            <a:ext cx="1357745" cy="1573749"/>
          </a:xfrm>
          <a:custGeom>
            <a:avLst/>
            <a:gdLst>
              <a:gd name="connsiteX0" fmla="*/ 1120295 w 2240280"/>
              <a:gd name="connsiteY0" fmla="*/ 0 h 2517998"/>
              <a:gd name="connsiteX1" fmla="*/ 1141586 w 2240280"/>
              <a:gd name="connsiteY1" fmla="*/ 1098 h 2517998"/>
              <a:gd name="connsiteX2" fmla="*/ 1163496 w 2240280"/>
              <a:gd name="connsiteY2" fmla="*/ 4551 h 2517998"/>
              <a:gd name="connsiteX3" fmla="*/ 1186021 w 2240280"/>
              <a:gd name="connsiteY3" fmla="*/ 10042 h 2517998"/>
              <a:gd name="connsiteX4" fmla="*/ 1209319 w 2240280"/>
              <a:gd name="connsiteY4" fmla="*/ 17887 h 2517998"/>
              <a:gd name="connsiteX5" fmla="*/ 1234006 w 2240280"/>
              <a:gd name="connsiteY5" fmla="*/ 28086 h 2517998"/>
              <a:gd name="connsiteX6" fmla="*/ 1260235 w 2240280"/>
              <a:gd name="connsiteY6" fmla="*/ 40324 h 2517998"/>
              <a:gd name="connsiteX7" fmla="*/ 1288315 w 2240280"/>
              <a:gd name="connsiteY7" fmla="*/ 54917 h 2517998"/>
              <a:gd name="connsiteX8" fmla="*/ 1318556 w 2240280"/>
              <a:gd name="connsiteY8" fmla="*/ 71548 h 2517998"/>
              <a:gd name="connsiteX9" fmla="*/ 1351265 w 2240280"/>
              <a:gd name="connsiteY9" fmla="*/ 90691 h 2517998"/>
              <a:gd name="connsiteX10" fmla="*/ 1386906 w 2240280"/>
              <a:gd name="connsiteY10" fmla="*/ 111873 h 2517998"/>
              <a:gd name="connsiteX11" fmla="*/ 1425633 w 2240280"/>
              <a:gd name="connsiteY11" fmla="*/ 135565 h 2517998"/>
              <a:gd name="connsiteX12" fmla="*/ 1467908 w 2240280"/>
              <a:gd name="connsiteY12" fmla="*/ 161141 h 2517998"/>
              <a:gd name="connsiteX13" fmla="*/ 1513886 w 2240280"/>
              <a:gd name="connsiteY13" fmla="*/ 189226 h 2517998"/>
              <a:gd name="connsiteX14" fmla="*/ 1563876 w 2240280"/>
              <a:gd name="connsiteY14" fmla="*/ 219352 h 2517998"/>
              <a:gd name="connsiteX15" fmla="*/ 1618340 w 2240280"/>
              <a:gd name="connsiteY15" fmla="*/ 251989 h 2517998"/>
              <a:gd name="connsiteX16" fmla="*/ 1677587 w 2240280"/>
              <a:gd name="connsiteY16" fmla="*/ 286507 h 2517998"/>
              <a:gd name="connsiteX17" fmla="*/ 1736834 w 2240280"/>
              <a:gd name="connsiteY17" fmla="*/ 320869 h 2517998"/>
              <a:gd name="connsiteX18" fmla="*/ 1792070 w 2240280"/>
              <a:gd name="connsiteY18" fmla="*/ 352093 h 2517998"/>
              <a:gd name="connsiteX19" fmla="*/ 1842985 w 2240280"/>
              <a:gd name="connsiteY19" fmla="*/ 380650 h 2517998"/>
              <a:gd name="connsiteX20" fmla="*/ 1890198 w 2240280"/>
              <a:gd name="connsiteY20" fmla="*/ 406852 h 2517998"/>
              <a:gd name="connsiteX21" fmla="*/ 1933245 w 2240280"/>
              <a:gd name="connsiteY21" fmla="*/ 430703 h 2517998"/>
              <a:gd name="connsiteX22" fmla="*/ 1972897 w 2240280"/>
              <a:gd name="connsiteY22" fmla="*/ 452826 h 2517998"/>
              <a:gd name="connsiteX23" fmla="*/ 2009001 w 2240280"/>
              <a:gd name="connsiteY23" fmla="*/ 473223 h 2517998"/>
              <a:gd name="connsiteX24" fmla="*/ 2041710 w 2240280"/>
              <a:gd name="connsiteY24" fmla="*/ 492209 h 2517998"/>
              <a:gd name="connsiteX25" fmla="*/ 2071334 w 2240280"/>
              <a:gd name="connsiteY25" fmla="*/ 510409 h 2517998"/>
              <a:gd name="connsiteX26" fmla="*/ 2098026 w 2240280"/>
              <a:gd name="connsiteY26" fmla="*/ 527512 h 2517998"/>
              <a:gd name="connsiteX27" fmla="*/ 2121477 w 2240280"/>
              <a:gd name="connsiteY27" fmla="*/ 544144 h 2517998"/>
              <a:gd name="connsiteX28" fmla="*/ 2142615 w 2240280"/>
              <a:gd name="connsiteY28" fmla="*/ 560775 h 2517998"/>
              <a:gd name="connsiteX29" fmla="*/ 2161130 w 2240280"/>
              <a:gd name="connsiteY29" fmla="*/ 577094 h 2517998"/>
              <a:gd name="connsiteX30" fmla="*/ 2177022 w 2240280"/>
              <a:gd name="connsiteY30" fmla="*/ 593882 h 2517998"/>
              <a:gd name="connsiteX31" fmla="*/ 2190907 w 2240280"/>
              <a:gd name="connsiteY31" fmla="*/ 611299 h 2517998"/>
              <a:gd name="connsiteX32" fmla="*/ 2202633 w 2240280"/>
              <a:gd name="connsiteY32" fmla="*/ 629499 h 2517998"/>
              <a:gd name="connsiteX33" fmla="*/ 2212354 w 2240280"/>
              <a:gd name="connsiteY33" fmla="*/ 648799 h 2517998"/>
              <a:gd name="connsiteX34" fmla="*/ 2220377 w 2240280"/>
              <a:gd name="connsiteY34" fmla="*/ 669511 h 2517998"/>
              <a:gd name="connsiteX35" fmla="*/ 2226857 w 2240280"/>
              <a:gd name="connsiteY35" fmla="*/ 691948 h 2517998"/>
              <a:gd name="connsiteX36" fmla="*/ 2231640 w 2240280"/>
              <a:gd name="connsiteY36" fmla="*/ 716268 h 2517998"/>
              <a:gd name="connsiteX37" fmla="*/ 2235497 w 2240280"/>
              <a:gd name="connsiteY37" fmla="*/ 742784 h 2517998"/>
              <a:gd name="connsiteX38" fmla="*/ 2237965 w 2240280"/>
              <a:gd name="connsiteY38" fmla="*/ 771812 h 2517998"/>
              <a:gd name="connsiteX39" fmla="*/ 2239509 w 2240280"/>
              <a:gd name="connsiteY39" fmla="*/ 803506 h 2517998"/>
              <a:gd name="connsiteX40" fmla="*/ 2240126 w 2240280"/>
              <a:gd name="connsiteY40" fmla="*/ 838339 h 2517998"/>
              <a:gd name="connsiteX41" fmla="*/ 2240280 w 2240280"/>
              <a:gd name="connsiteY41" fmla="*/ 876624 h 2517998"/>
              <a:gd name="connsiteX42" fmla="*/ 2239817 w 2240280"/>
              <a:gd name="connsiteY42" fmla="*/ 918360 h 2517998"/>
              <a:gd name="connsiteX43" fmla="*/ 2238891 w 2240280"/>
              <a:gd name="connsiteY43" fmla="*/ 963706 h 2517998"/>
              <a:gd name="connsiteX44" fmla="*/ 2237965 w 2240280"/>
              <a:gd name="connsiteY44" fmla="*/ 1013444 h 2517998"/>
              <a:gd name="connsiteX45" fmla="*/ 2236886 w 2240280"/>
              <a:gd name="connsiteY45" fmla="*/ 1067576 h 2517998"/>
              <a:gd name="connsiteX46" fmla="*/ 2235960 w 2240280"/>
              <a:gd name="connsiteY46" fmla="*/ 1126259 h 2517998"/>
              <a:gd name="connsiteX47" fmla="*/ 2235189 w 2240280"/>
              <a:gd name="connsiteY47" fmla="*/ 1190118 h 2517998"/>
              <a:gd name="connsiteX48" fmla="*/ 2234880 w 2240280"/>
              <a:gd name="connsiteY48" fmla="*/ 1259000 h 2517998"/>
              <a:gd name="connsiteX49" fmla="*/ 2235189 w 2240280"/>
              <a:gd name="connsiteY49" fmla="*/ 1327880 h 2517998"/>
              <a:gd name="connsiteX50" fmla="*/ 2235960 w 2240280"/>
              <a:gd name="connsiteY50" fmla="*/ 1391741 h 2517998"/>
              <a:gd name="connsiteX51" fmla="*/ 2236886 w 2240280"/>
              <a:gd name="connsiteY51" fmla="*/ 1450423 h 2517998"/>
              <a:gd name="connsiteX52" fmla="*/ 2237965 w 2240280"/>
              <a:gd name="connsiteY52" fmla="*/ 1504554 h 2517998"/>
              <a:gd name="connsiteX53" fmla="*/ 2238891 w 2240280"/>
              <a:gd name="connsiteY53" fmla="*/ 1554293 h 2517998"/>
              <a:gd name="connsiteX54" fmla="*/ 2239817 w 2240280"/>
              <a:gd name="connsiteY54" fmla="*/ 1599639 h 2517998"/>
              <a:gd name="connsiteX55" fmla="*/ 2240280 w 2240280"/>
              <a:gd name="connsiteY55" fmla="*/ 1641375 h 2517998"/>
              <a:gd name="connsiteX56" fmla="*/ 2240126 w 2240280"/>
              <a:gd name="connsiteY56" fmla="*/ 1679659 h 2517998"/>
              <a:gd name="connsiteX57" fmla="*/ 2239509 w 2240280"/>
              <a:gd name="connsiteY57" fmla="*/ 1714492 h 2517998"/>
              <a:gd name="connsiteX58" fmla="*/ 2237965 w 2240280"/>
              <a:gd name="connsiteY58" fmla="*/ 1746186 h 2517998"/>
              <a:gd name="connsiteX59" fmla="*/ 2235497 w 2240280"/>
              <a:gd name="connsiteY59" fmla="*/ 1775214 h 2517998"/>
              <a:gd name="connsiteX60" fmla="*/ 2231794 w 2240280"/>
              <a:gd name="connsiteY60" fmla="*/ 1801731 h 2517998"/>
              <a:gd name="connsiteX61" fmla="*/ 2226857 w 2240280"/>
              <a:gd name="connsiteY61" fmla="*/ 1826051 h 2517998"/>
              <a:gd name="connsiteX62" fmla="*/ 2220377 w 2240280"/>
              <a:gd name="connsiteY62" fmla="*/ 1848489 h 2517998"/>
              <a:gd name="connsiteX63" fmla="*/ 2212354 w 2240280"/>
              <a:gd name="connsiteY63" fmla="*/ 1869199 h 2517998"/>
              <a:gd name="connsiteX64" fmla="*/ 2202633 w 2240280"/>
              <a:gd name="connsiteY64" fmla="*/ 1888499 h 2517998"/>
              <a:gd name="connsiteX65" fmla="*/ 2190907 w 2240280"/>
              <a:gd name="connsiteY65" fmla="*/ 1906700 h 2517998"/>
              <a:gd name="connsiteX66" fmla="*/ 2177022 w 2240280"/>
              <a:gd name="connsiteY66" fmla="*/ 1924116 h 2517998"/>
              <a:gd name="connsiteX67" fmla="*/ 2161130 w 2240280"/>
              <a:gd name="connsiteY67" fmla="*/ 1940905 h 2517998"/>
              <a:gd name="connsiteX68" fmla="*/ 2142615 w 2240280"/>
              <a:gd name="connsiteY68" fmla="*/ 1957223 h 2517998"/>
              <a:gd name="connsiteX69" fmla="*/ 2121632 w 2240280"/>
              <a:gd name="connsiteY69" fmla="*/ 1973854 h 2517998"/>
              <a:gd name="connsiteX70" fmla="*/ 2098026 w 2240280"/>
              <a:gd name="connsiteY70" fmla="*/ 1990486 h 2517998"/>
              <a:gd name="connsiteX71" fmla="*/ 2071334 w 2240280"/>
              <a:gd name="connsiteY71" fmla="*/ 2007746 h 2517998"/>
              <a:gd name="connsiteX72" fmla="*/ 2041864 w 2240280"/>
              <a:gd name="connsiteY72" fmla="*/ 2025790 h 2517998"/>
              <a:gd name="connsiteX73" fmla="*/ 2009001 w 2240280"/>
              <a:gd name="connsiteY73" fmla="*/ 2044775 h 2517998"/>
              <a:gd name="connsiteX74" fmla="*/ 1972897 w 2240280"/>
              <a:gd name="connsiteY74" fmla="*/ 2065173 h 2517998"/>
              <a:gd name="connsiteX75" fmla="*/ 1933245 w 2240280"/>
              <a:gd name="connsiteY75" fmla="*/ 2087297 h 2517998"/>
              <a:gd name="connsiteX76" fmla="*/ 1890198 w 2240280"/>
              <a:gd name="connsiteY76" fmla="*/ 2111302 h 2517998"/>
              <a:gd name="connsiteX77" fmla="*/ 1842985 w 2240280"/>
              <a:gd name="connsiteY77" fmla="*/ 2137505 h 2517998"/>
              <a:gd name="connsiteX78" fmla="*/ 1792070 w 2240280"/>
              <a:gd name="connsiteY78" fmla="*/ 2165905 h 2517998"/>
              <a:gd name="connsiteX79" fmla="*/ 1736834 w 2240280"/>
              <a:gd name="connsiteY79" fmla="*/ 2197129 h 2517998"/>
              <a:gd name="connsiteX80" fmla="*/ 1677587 w 2240280"/>
              <a:gd name="connsiteY80" fmla="*/ 2231491 h 2517998"/>
              <a:gd name="connsiteX81" fmla="*/ 1618340 w 2240280"/>
              <a:gd name="connsiteY81" fmla="*/ 2266010 h 2517998"/>
              <a:gd name="connsiteX82" fmla="*/ 1563876 w 2240280"/>
              <a:gd name="connsiteY82" fmla="*/ 2298646 h 2517998"/>
              <a:gd name="connsiteX83" fmla="*/ 1513886 w 2240280"/>
              <a:gd name="connsiteY83" fmla="*/ 2328772 h 2517998"/>
              <a:gd name="connsiteX84" fmla="*/ 1467908 w 2240280"/>
              <a:gd name="connsiteY84" fmla="*/ 2356858 h 2517998"/>
              <a:gd name="connsiteX85" fmla="*/ 1425633 w 2240280"/>
              <a:gd name="connsiteY85" fmla="*/ 2382433 h 2517998"/>
              <a:gd name="connsiteX86" fmla="*/ 1386906 w 2240280"/>
              <a:gd name="connsiteY86" fmla="*/ 2406126 h 2517998"/>
              <a:gd name="connsiteX87" fmla="*/ 1351265 w 2240280"/>
              <a:gd name="connsiteY87" fmla="*/ 2427308 h 2517998"/>
              <a:gd name="connsiteX88" fmla="*/ 1318556 w 2240280"/>
              <a:gd name="connsiteY88" fmla="*/ 2446450 h 2517998"/>
              <a:gd name="connsiteX89" fmla="*/ 1288315 w 2240280"/>
              <a:gd name="connsiteY89" fmla="*/ 2463081 h 2517998"/>
              <a:gd name="connsiteX90" fmla="*/ 1260235 w 2240280"/>
              <a:gd name="connsiteY90" fmla="*/ 2477674 h 2517998"/>
              <a:gd name="connsiteX91" fmla="*/ 1234006 w 2240280"/>
              <a:gd name="connsiteY91" fmla="*/ 2489912 h 2517998"/>
              <a:gd name="connsiteX92" fmla="*/ 1209319 w 2240280"/>
              <a:gd name="connsiteY92" fmla="*/ 2500111 h 2517998"/>
              <a:gd name="connsiteX93" fmla="*/ 1186021 w 2240280"/>
              <a:gd name="connsiteY93" fmla="*/ 2507956 h 2517998"/>
              <a:gd name="connsiteX94" fmla="*/ 1163496 w 2240280"/>
              <a:gd name="connsiteY94" fmla="*/ 2513448 h 2517998"/>
              <a:gd name="connsiteX95" fmla="*/ 1141586 w 2240280"/>
              <a:gd name="connsiteY95" fmla="*/ 2516900 h 2517998"/>
              <a:gd name="connsiteX96" fmla="*/ 1120295 w 2240280"/>
              <a:gd name="connsiteY96" fmla="*/ 2517998 h 2517998"/>
              <a:gd name="connsiteX97" fmla="*/ 1098694 w 2240280"/>
              <a:gd name="connsiteY97" fmla="*/ 2516900 h 2517998"/>
              <a:gd name="connsiteX98" fmla="*/ 1076785 w 2240280"/>
              <a:gd name="connsiteY98" fmla="*/ 2513448 h 2517998"/>
              <a:gd name="connsiteX99" fmla="*/ 1054259 w 2240280"/>
              <a:gd name="connsiteY99" fmla="*/ 2507956 h 2517998"/>
              <a:gd name="connsiteX100" fmla="*/ 1030961 w 2240280"/>
              <a:gd name="connsiteY100" fmla="*/ 2500111 h 2517998"/>
              <a:gd name="connsiteX101" fmla="*/ 1006275 w 2240280"/>
              <a:gd name="connsiteY101" fmla="*/ 2489912 h 2517998"/>
              <a:gd name="connsiteX102" fmla="*/ 980046 w 2240280"/>
              <a:gd name="connsiteY102" fmla="*/ 2477674 h 2517998"/>
              <a:gd name="connsiteX103" fmla="*/ 951965 w 2240280"/>
              <a:gd name="connsiteY103" fmla="*/ 2463081 h 2517998"/>
              <a:gd name="connsiteX104" fmla="*/ 921724 w 2240280"/>
              <a:gd name="connsiteY104" fmla="*/ 2446450 h 2517998"/>
              <a:gd name="connsiteX105" fmla="*/ 889015 w 2240280"/>
              <a:gd name="connsiteY105" fmla="*/ 2427308 h 2517998"/>
              <a:gd name="connsiteX106" fmla="*/ 853374 w 2240280"/>
              <a:gd name="connsiteY106" fmla="*/ 2406126 h 2517998"/>
              <a:gd name="connsiteX107" fmla="*/ 814648 w 2240280"/>
              <a:gd name="connsiteY107" fmla="*/ 2382433 h 2517998"/>
              <a:gd name="connsiteX108" fmla="*/ 772372 w 2240280"/>
              <a:gd name="connsiteY108" fmla="*/ 2356858 h 2517998"/>
              <a:gd name="connsiteX109" fmla="*/ 726394 w 2240280"/>
              <a:gd name="connsiteY109" fmla="*/ 2328772 h 2517998"/>
              <a:gd name="connsiteX110" fmla="*/ 676405 w 2240280"/>
              <a:gd name="connsiteY110" fmla="*/ 2298646 h 2517998"/>
              <a:gd name="connsiteX111" fmla="*/ 621940 w 2240280"/>
              <a:gd name="connsiteY111" fmla="*/ 2266010 h 2517998"/>
              <a:gd name="connsiteX112" fmla="*/ 562693 w 2240280"/>
              <a:gd name="connsiteY112" fmla="*/ 2231491 h 2517998"/>
              <a:gd name="connsiteX113" fmla="*/ 503446 w 2240280"/>
              <a:gd name="connsiteY113" fmla="*/ 2197129 h 2517998"/>
              <a:gd name="connsiteX114" fmla="*/ 448210 w 2240280"/>
              <a:gd name="connsiteY114" fmla="*/ 2165905 h 2517998"/>
              <a:gd name="connsiteX115" fmla="*/ 397295 w 2240280"/>
              <a:gd name="connsiteY115" fmla="*/ 2137349 h 2517998"/>
              <a:gd name="connsiteX116" fmla="*/ 350083 w 2240280"/>
              <a:gd name="connsiteY116" fmla="*/ 2111146 h 2517998"/>
              <a:gd name="connsiteX117" fmla="*/ 307036 w 2240280"/>
              <a:gd name="connsiteY117" fmla="*/ 2087297 h 2517998"/>
              <a:gd name="connsiteX118" fmla="*/ 267384 w 2240280"/>
              <a:gd name="connsiteY118" fmla="*/ 2065173 h 2517998"/>
              <a:gd name="connsiteX119" fmla="*/ 231280 w 2240280"/>
              <a:gd name="connsiteY119" fmla="*/ 2044775 h 2517998"/>
              <a:gd name="connsiteX120" fmla="*/ 198570 w 2240280"/>
              <a:gd name="connsiteY120" fmla="*/ 2025790 h 2517998"/>
              <a:gd name="connsiteX121" fmla="*/ 168947 w 2240280"/>
              <a:gd name="connsiteY121" fmla="*/ 2007589 h 2517998"/>
              <a:gd name="connsiteX122" fmla="*/ 142255 w 2240280"/>
              <a:gd name="connsiteY122" fmla="*/ 1990486 h 2517998"/>
              <a:gd name="connsiteX123" fmla="*/ 118803 w 2240280"/>
              <a:gd name="connsiteY123" fmla="*/ 1973854 h 2517998"/>
              <a:gd name="connsiteX124" fmla="*/ 97665 w 2240280"/>
              <a:gd name="connsiteY124" fmla="*/ 1957223 h 2517998"/>
              <a:gd name="connsiteX125" fmla="*/ 79151 w 2240280"/>
              <a:gd name="connsiteY125" fmla="*/ 1940905 h 2517998"/>
              <a:gd name="connsiteX126" fmla="*/ 63259 w 2240280"/>
              <a:gd name="connsiteY126" fmla="*/ 1924116 h 2517998"/>
              <a:gd name="connsiteX127" fmla="*/ 49373 w 2240280"/>
              <a:gd name="connsiteY127" fmla="*/ 1906700 h 2517998"/>
              <a:gd name="connsiteX128" fmla="*/ 37647 w 2240280"/>
              <a:gd name="connsiteY128" fmla="*/ 1888499 h 2517998"/>
              <a:gd name="connsiteX129" fmla="*/ 27927 w 2240280"/>
              <a:gd name="connsiteY129" fmla="*/ 1869199 h 2517998"/>
              <a:gd name="connsiteX130" fmla="*/ 19904 w 2240280"/>
              <a:gd name="connsiteY130" fmla="*/ 1848489 h 2517998"/>
              <a:gd name="connsiteX131" fmla="*/ 13423 w 2240280"/>
              <a:gd name="connsiteY131" fmla="*/ 1826051 h 2517998"/>
              <a:gd name="connsiteX132" fmla="*/ 8640 w 2240280"/>
              <a:gd name="connsiteY132" fmla="*/ 1801731 h 2517998"/>
              <a:gd name="connsiteX133" fmla="*/ 4783 w 2240280"/>
              <a:gd name="connsiteY133" fmla="*/ 1775214 h 2517998"/>
              <a:gd name="connsiteX134" fmla="*/ 2314 w 2240280"/>
              <a:gd name="connsiteY134" fmla="*/ 1746186 h 2517998"/>
              <a:gd name="connsiteX135" fmla="*/ 771 w 2240280"/>
              <a:gd name="connsiteY135" fmla="*/ 1714492 h 2517998"/>
              <a:gd name="connsiteX136" fmla="*/ 154 w 2240280"/>
              <a:gd name="connsiteY136" fmla="*/ 1679659 h 2517998"/>
              <a:gd name="connsiteX137" fmla="*/ 0 w 2240280"/>
              <a:gd name="connsiteY137" fmla="*/ 1641375 h 2517998"/>
              <a:gd name="connsiteX138" fmla="*/ 463 w 2240280"/>
              <a:gd name="connsiteY138" fmla="*/ 1599639 h 2517998"/>
              <a:gd name="connsiteX139" fmla="*/ 1389 w 2240280"/>
              <a:gd name="connsiteY139" fmla="*/ 1554293 h 2517998"/>
              <a:gd name="connsiteX140" fmla="*/ 2314 w 2240280"/>
              <a:gd name="connsiteY140" fmla="*/ 1504554 h 2517998"/>
              <a:gd name="connsiteX141" fmla="*/ 3395 w 2240280"/>
              <a:gd name="connsiteY141" fmla="*/ 1450423 h 2517998"/>
              <a:gd name="connsiteX142" fmla="*/ 4321 w 2240280"/>
              <a:gd name="connsiteY142" fmla="*/ 1391741 h 2517998"/>
              <a:gd name="connsiteX143" fmla="*/ 5092 w 2240280"/>
              <a:gd name="connsiteY143" fmla="*/ 1327880 h 2517998"/>
              <a:gd name="connsiteX144" fmla="*/ 5400 w 2240280"/>
              <a:gd name="connsiteY144" fmla="*/ 1259000 h 2517998"/>
              <a:gd name="connsiteX145" fmla="*/ 5092 w 2240280"/>
              <a:gd name="connsiteY145" fmla="*/ 1190118 h 2517998"/>
              <a:gd name="connsiteX146" fmla="*/ 4321 w 2240280"/>
              <a:gd name="connsiteY146" fmla="*/ 1126259 h 2517998"/>
              <a:gd name="connsiteX147" fmla="*/ 3395 w 2240280"/>
              <a:gd name="connsiteY147" fmla="*/ 1067576 h 2517998"/>
              <a:gd name="connsiteX148" fmla="*/ 2314 w 2240280"/>
              <a:gd name="connsiteY148" fmla="*/ 1013444 h 2517998"/>
              <a:gd name="connsiteX149" fmla="*/ 1389 w 2240280"/>
              <a:gd name="connsiteY149" fmla="*/ 963706 h 2517998"/>
              <a:gd name="connsiteX150" fmla="*/ 463 w 2240280"/>
              <a:gd name="connsiteY150" fmla="*/ 918360 h 2517998"/>
              <a:gd name="connsiteX151" fmla="*/ 0 w 2240280"/>
              <a:gd name="connsiteY151" fmla="*/ 876624 h 2517998"/>
              <a:gd name="connsiteX152" fmla="*/ 154 w 2240280"/>
              <a:gd name="connsiteY152" fmla="*/ 838339 h 2517998"/>
              <a:gd name="connsiteX153" fmla="*/ 771 w 2240280"/>
              <a:gd name="connsiteY153" fmla="*/ 803506 h 2517998"/>
              <a:gd name="connsiteX154" fmla="*/ 2314 w 2240280"/>
              <a:gd name="connsiteY154" fmla="*/ 771812 h 2517998"/>
              <a:gd name="connsiteX155" fmla="*/ 4783 w 2240280"/>
              <a:gd name="connsiteY155" fmla="*/ 742784 h 2517998"/>
              <a:gd name="connsiteX156" fmla="*/ 8486 w 2240280"/>
              <a:gd name="connsiteY156" fmla="*/ 716268 h 2517998"/>
              <a:gd name="connsiteX157" fmla="*/ 13423 w 2240280"/>
              <a:gd name="connsiteY157" fmla="*/ 691948 h 2517998"/>
              <a:gd name="connsiteX158" fmla="*/ 19904 w 2240280"/>
              <a:gd name="connsiteY158" fmla="*/ 669511 h 2517998"/>
              <a:gd name="connsiteX159" fmla="*/ 27927 w 2240280"/>
              <a:gd name="connsiteY159" fmla="*/ 648799 h 2517998"/>
              <a:gd name="connsiteX160" fmla="*/ 37647 w 2240280"/>
              <a:gd name="connsiteY160" fmla="*/ 629499 h 2517998"/>
              <a:gd name="connsiteX161" fmla="*/ 49373 w 2240280"/>
              <a:gd name="connsiteY161" fmla="*/ 611299 h 2517998"/>
              <a:gd name="connsiteX162" fmla="*/ 63259 w 2240280"/>
              <a:gd name="connsiteY162" fmla="*/ 593882 h 2517998"/>
              <a:gd name="connsiteX163" fmla="*/ 79151 w 2240280"/>
              <a:gd name="connsiteY163" fmla="*/ 577094 h 2517998"/>
              <a:gd name="connsiteX164" fmla="*/ 97665 w 2240280"/>
              <a:gd name="connsiteY164" fmla="*/ 560775 h 2517998"/>
              <a:gd name="connsiteX165" fmla="*/ 118649 w 2240280"/>
              <a:gd name="connsiteY165" fmla="*/ 544144 h 2517998"/>
              <a:gd name="connsiteX166" fmla="*/ 142255 w 2240280"/>
              <a:gd name="connsiteY166" fmla="*/ 527512 h 2517998"/>
              <a:gd name="connsiteX167" fmla="*/ 168947 w 2240280"/>
              <a:gd name="connsiteY167" fmla="*/ 510253 h 2517998"/>
              <a:gd name="connsiteX168" fmla="*/ 198416 w 2240280"/>
              <a:gd name="connsiteY168" fmla="*/ 492209 h 2517998"/>
              <a:gd name="connsiteX169" fmla="*/ 231280 w 2240280"/>
              <a:gd name="connsiteY169" fmla="*/ 473223 h 2517998"/>
              <a:gd name="connsiteX170" fmla="*/ 267384 w 2240280"/>
              <a:gd name="connsiteY170" fmla="*/ 452826 h 2517998"/>
              <a:gd name="connsiteX171" fmla="*/ 307036 w 2240280"/>
              <a:gd name="connsiteY171" fmla="*/ 430703 h 2517998"/>
              <a:gd name="connsiteX172" fmla="*/ 350083 w 2240280"/>
              <a:gd name="connsiteY172" fmla="*/ 406696 h 2517998"/>
              <a:gd name="connsiteX173" fmla="*/ 397295 w 2240280"/>
              <a:gd name="connsiteY173" fmla="*/ 380493 h 2517998"/>
              <a:gd name="connsiteX174" fmla="*/ 448210 w 2240280"/>
              <a:gd name="connsiteY174" fmla="*/ 352093 h 2517998"/>
              <a:gd name="connsiteX175" fmla="*/ 503446 w 2240280"/>
              <a:gd name="connsiteY175" fmla="*/ 320869 h 2517998"/>
              <a:gd name="connsiteX176" fmla="*/ 562693 w 2240280"/>
              <a:gd name="connsiteY176" fmla="*/ 286507 h 2517998"/>
              <a:gd name="connsiteX177" fmla="*/ 621940 w 2240280"/>
              <a:gd name="connsiteY177" fmla="*/ 251989 h 2517998"/>
              <a:gd name="connsiteX178" fmla="*/ 676405 w 2240280"/>
              <a:gd name="connsiteY178" fmla="*/ 219352 h 2517998"/>
              <a:gd name="connsiteX179" fmla="*/ 726394 w 2240280"/>
              <a:gd name="connsiteY179" fmla="*/ 189226 h 2517998"/>
              <a:gd name="connsiteX180" fmla="*/ 772372 w 2240280"/>
              <a:gd name="connsiteY180" fmla="*/ 161141 h 2517998"/>
              <a:gd name="connsiteX181" fmla="*/ 814648 w 2240280"/>
              <a:gd name="connsiteY181" fmla="*/ 135565 h 2517998"/>
              <a:gd name="connsiteX182" fmla="*/ 853374 w 2240280"/>
              <a:gd name="connsiteY182" fmla="*/ 111873 h 2517998"/>
              <a:gd name="connsiteX183" fmla="*/ 889015 w 2240280"/>
              <a:gd name="connsiteY183" fmla="*/ 90691 h 2517998"/>
              <a:gd name="connsiteX184" fmla="*/ 921724 w 2240280"/>
              <a:gd name="connsiteY184" fmla="*/ 71548 h 2517998"/>
              <a:gd name="connsiteX185" fmla="*/ 951965 w 2240280"/>
              <a:gd name="connsiteY185" fmla="*/ 54917 h 2517998"/>
              <a:gd name="connsiteX186" fmla="*/ 980046 w 2240280"/>
              <a:gd name="connsiteY186" fmla="*/ 40324 h 2517998"/>
              <a:gd name="connsiteX187" fmla="*/ 1006275 w 2240280"/>
              <a:gd name="connsiteY187" fmla="*/ 28086 h 2517998"/>
              <a:gd name="connsiteX188" fmla="*/ 1030961 w 2240280"/>
              <a:gd name="connsiteY188" fmla="*/ 17887 h 2517998"/>
              <a:gd name="connsiteX189" fmla="*/ 1054259 w 2240280"/>
              <a:gd name="connsiteY189" fmla="*/ 10042 h 2517998"/>
              <a:gd name="connsiteX190" fmla="*/ 1076785 w 2240280"/>
              <a:gd name="connsiteY190" fmla="*/ 4551 h 2517998"/>
              <a:gd name="connsiteX191" fmla="*/ 1098694 w 2240280"/>
              <a:gd name="connsiteY191" fmla="*/ 1098 h 251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2240280" h="2517998">
                <a:moveTo>
                  <a:pt x="1120295" y="0"/>
                </a:moveTo>
                <a:lnTo>
                  <a:pt x="1141586" y="1098"/>
                </a:lnTo>
                <a:lnTo>
                  <a:pt x="1163496" y="4551"/>
                </a:lnTo>
                <a:lnTo>
                  <a:pt x="1186021" y="10042"/>
                </a:lnTo>
                <a:lnTo>
                  <a:pt x="1209319" y="17887"/>
                </a:lnTo>
                <a:lnTo>
                  <a:pt x="1234006" y="28086"/>
                </a:lnTo>
                <a:lnTo>
                  <a:pt x="1260235" y="40324"/>
                </a:lnTo>
                <a:lnTo>
                  <a:pt x="1288315" y="54917"/>
                </a:lnTo>
                <a:lnTo>
                  <a:pt x="1318556" y="71548"/>
                </a:lnTo>
                <a:lnTo>
                  <a:pt x="1351265" y="90691"/>
                </a:lnTo>
                <a:lnTo>
                  <a:pt x="1386906" y="111873"/>
                </a:lnTo>
                <a:lnTo>
                  <a:pt x="1425633" y="135565"/>
                </a:lnTo>
                <a:lnTo>
                  <a:pt x="1467908" y="161141"/>
                </a:lnTo>
                <a:lnTo>
                  <a:pt x="1513886" y="189226"/>
                </a:lnTo>
                <a:lnTo>
                  <a:pt x="1563876" y="219352"/>
                </a:lnTo>
                <a:lnTo>
                  <a:pt x="1618340" y="251989"/>
                </a:lnTo>
                <a:lnTo>
                  <a:pt x="1677587" y="286507"/>
                </a:lnTo>
                <a:lnTo>
                  <a:pt x="1736834" y="320869"/>
                </a:lnTo>
                <a:lnTo>
                  <a:pt x="1792070" y="352093"/>
                </a:lnTo>
                <a:lnTo>
                  <a:pt x="1842985" y="380650"/>
                </a:lnTo>
                <a:lnTo>
                  <a:pt x="1890198" y="406852"/>
                </a:lnTo>
                <a:lnTo>
                  <a:pt x="1933245" y="430703"/>
                </a:lnTo>
                <a:lnTo>
                  <a:pt x="1972897" y="452826"/>
                </a:lnTo>
                <a:lnTo>
                  <a:pt x="2009001" y="473223"/>
                </a:lnTo>
                <a:lnTo>
                  <a:pt x="2041710" y="492209"/>
                </a:lnTo>
                <a:lnTo>
                  <a:pt x="2071334" y="510409"/>
                </a:lnTo>
                <a:lnTo>
                  <a:pt x="2098026" y="527512"/>
                </a:lnTo>
                <a:lnTo>
                  <a:pt x="2121477" y="544144"/>
                </a:lnTo>
                <a:lnTo>
                  <a:pt x="2142615" y="560775"/>
                </a:lnTo>
                <a:lnTo>
                  <a:pt x="2161130" y="577094"/>
                </a:lnTo>
                <a:lnTo>
                  <a:pt x="2177022" y="593882"/>
                </a:lnTo>
                <a:lnTo>
                  <a:pt x="2190907" y="611299"/>
                </a:lnTo>
                <a:lnTo>
                  <a:pt x="2202633" y="629499"/>
                </a:lnTo>
                <a:lnTo>
                  <a:pt x="2212354" y="648799"/>
                </a:lnTo>
                <a:lnTo>
                  <a:pt x="2220377" y="669511"/>
                </a:lnTo>
                <a:lnTo>
                  <a:pt x="2226857" y="691948"/>
                </a:lnTo>
                <a:lnTo>
                  <a:pt x="2231640" y="716268"/>
                </a:lnTo>
                <a:lnTo>
                  <a:pt x="2235497" y="742784"/>
                </a:lnTo>
                <a:lnTo>
                  <a:pt x="2237965" y="771812"/>
                </a:lnTo>
                <a:lnTo>
                  <a:pt x="2239509" y="803506"/>
                </a:lnTo>
                <a:lnTo>
                  <a:pt x="2240126" y="838339"/>
                </a:lnTo>
                <a:lnTo>
                  <a:pt x="2240280" y="876624"/>
                </a:lnTo>
                <a:lnTo>
                  <a:pt x="2239817" y="918360"/>
                </a:lnTo>
                <a:lnTo>
                  <a:pt x="2238891" y="963706"/>
                </a:lnTo>
                <a:lnTo>
                  <a:pt x="2237965" y="1013444"/>
                </a:lnTo>
                <a:lnTo>
                  <a:pt x="2236886" y="1067576"/>
                </a:lnTo>
                <a:lnTo>
                  <a:pt x="2235960" y="1126259"/>
                </a:lnTo>
                <a:lnTo>
                  <a:pt x="2235189" y="1190118"/>
                </a:lnTo>
                <a:lnTo>
                  <a:pt x="2234880" y="1259000"/>
                </a:lnTo>
                <a:lnTo>
                  <a:pt x="2235189" y="1327880"/>
                </a:lnTo>
                <a:lnTo>
                  <a:pt x="2235960" y="1391741"/>
                </a:lnTo>
                <a:lnTo>
                  <a:pt x="2236886" y="1450423"/>
                </a:lnTo>
                <a:lnTo>
                  <a:pt x="2237965" y="1504554"/>
                </a:lnTo>
                <a:lnTo>
                  <a:pt x="2238891" y="1554293"/>
                </a:lnTo>
                <a:lnTo>
                  <a:pt x="2239817" y="1599639"/>
                </a:lnTo>
                <a:lnTo>
                  <a:pt x="2240280" y="1641375"/>
                </a:lnTo>
                <a:lnTo>
                  <a:pt x="2240126" y="1679659"/>
                </a:lnTo>
                <a:lnTo>
                  <a:pt x="2239509" y="1714492"/>
                </a:lnTo>
                <a:lnTo>
                  <a:pt x="2237965" y="1746186"/>
                </a:lnTo>
                <a:lnTo>
                  <a:pt x="2235497" y="1775214"/>
                </a:lnTo>
                <a:lnTo>
                  <a:pt x="2231794" y="1801731"/>
                </a:lnTo>
                <a:lnTo>
                  <a:pt x="2226857" y="1826051"/>
                </a:lnTo>
                <a:lnTo>
                  <a:pt x="2220377" y="1848489"/>
                </a:lnTo>
                <a:lnTo>
                  <a:pt x="2212354" y="1869199"/>
                </a:lnTo>
                <a:lnTo>
                  <a:pt x="2202633" y="1888499"/>
                </a:lnTo>
                <a:lnTo>
                  <a:pt x="2190907" y="1906700"/>
                </a:lnTo>
                <a:lnTo>
                  <a:pt x="2177022" y="1924116"/>
                </a:lnTo>
                <a:lnTo>
                  <a:pt x="2161130" y="1940905"/>
                </a:lnTo>
                <a:lnTo>
                  <a:pt x="2142615" y="1957223"/>
                </a:lnTo>
                <a:lnTo>
                  <a:pt x="2121632" y="1973854"/>
                </a:lnTo>
                <a:lnTo>
                  <a:pt x="2098026" y="1990486"/>
                </a:lnTo>
                <a:lnTo>
                  <a:pt x="2071334" y="2007746"/>
                </a:lnTo>
                <a:lnTo>
                  <a:pt x="2041864" y="2025790"/>
                </a:lnTo>
                <a:lnTo>
                  <a:pt x="2009001" y="2044775"/>
                </a:lnTo>
                <a:lnTo>
                  <a:pt x="1972897" y="2065173"/>
                </a:lnTo>
                <a:lnTo>
                  <a:pt x="1933245" y="2087297"/>
                </a:lnTo>
                <a:lnTo>
                  <a:pt x="1890198" y="2111302"/>
                </a:lnTo>
                <a:lnTo>
                  <a:pt x="1842985" y="2137505"/>
                </a:lnTo>
                <a:lnTo>
                  <a:pt x="1792070" y="2165905"/>
                </a:lnTo>
                <a:lnTo>
                  <a:pt x="1736834" y="2197129"/>
                </a:lnTo>
                <a:lnTo>
                  <a:pt x="1677587" y="2231491"/>
                </a:lnTo>
                <a:lnTo>
                  <a:pt x="1618340" y="2266010"/>
                </a:lnTo>
                <a:lnTo>
                  <a:pt x="1563876" y="2298646"/>
                </a:lnTo>
                <a:lnTo>
                  <a:pt x="1513886" y="2328772"/>
                </a:lnTo>
                <a:lnTo>
                  <a:pt x="1467908" y="2356858"/>
                </a:lnTo>
                <a:lnTo>
                  <a:pt x="1425633" y="2382433"/>
                </a:lnTo>
                <a:lnTo>
                  <a:pt x="1386906" y="2406126"/>
                </a:lnTo>
                <a:lnTo>
                  <a:pt x="1351265" y="2427308"/>
                </a:lnTo>
                <a:lnTo>
                  <a:pt x="1318556" y="2446450"/>
                </a:lnTo>
                <a:lnTo>
                  <a:pt x="1288315" y="2463081"/>
                </a:lnTo>
                <a:lnTo>
                  <a:pt x="1260235" y="2477674"/>
                </a:lnTo>
                <a:lnTo>
                  <a:pt x="1234006" y="2489912"/>
                </a:lnTo>
                <a:lnTo>
                  <a:pt x="1209319" y="2500111"/>
                </a:lnTo>
                <a:lnTo>
                  <a:pt x="1186021" y="2507956"/>
                </a:lnTo>
                <a:lnTo>
                  <a:pt x="1163496" y="2513448"/>
                </a:lnTo>
                <a:lnTo>
                  <a:pt x="1141586" y="2516900"/>
                </a:lnTo>
                <a:lnTo>
                  <a:pt x="1120295" y="2517998"/>
                </a:lnTo>
                <a:lnTo>
                  <a:pt x="1098694" y="2516900"/>
                </a:lnTo>
                <a:lnTo>
                  <a:pt x="1076785" y="2513448"/>
                </a:lnTo>
                <a:lnTo>
                  <a:pt x="1054259" y="2507956"/>
                </a:lnTo>
                <a:lnTo>
                  <a:pt x="1030961" y="2500111"/>
                </a:lnTo>
                <a:lnTo>
                  <a:pt x="1006275" y="2489912"/>
                </a:lnTo>
                <a:lnTo>
                  <a:pt x="980046" y="2477674"/>
                </a:lnTo>
                <a:lnTo>
                  <a:pt x="951965" y="2463081"/>
                </a:lnTo>
                <a:lnTo>
                  <a:pt x="921724" y="2446450"/>
                </a:lnTo>
                <a:lnTo>
                  <a:pt x="889015" y="2427308"/>
                </a:lnTo>
                <a:lnTo>
                  <a:pt x="853374" y="2406126"/>
                </a:lnTo>
                <a:lnTo>
                  <a:pt x="814648" y="2382433"/>
                </a:lnTo>
                <a:lnTo>
                  <a:pt x="772372" y="2356858"/>
                </a:lnTo>
                <a:lnTo>
                  <a:pt x="726394" y="2328772"/>
                </a:lnTo>
                <a:lnTo>
                  <a:pt x="676405" y="2298646"/>
                </a:lnTo>
                <a:lnTo>
                  <a:pt x="621940" y="2266010"/>
                </a:lnTo>
                <a:lnTo>
                  <a:pt x="562693" y="2231491"/>
                </a:lnTo>
                <a:lnTo>
                  <a:pt x="503446" y="2197129"/>
                </a:lnTo>
                <a:lnTo>
                  <a:pt x="448210" y="2165905"/>
                </a:lnTo>
                <a:lnTo>
                  <a:pt x="397295" y="2137349"/>
                </a:lnTo>
                <a:lnTo>
                  <a:pt x="350083" y="2111146"/>
                </a:lnTo>
                <a:lnTo>
                  <a:pt x="307036" y="2087297"/>
                </a:lnTo>
                <a:lnTo>
                  <a:pt x="267384" y="2065173"/>
                </a:lnTo>
                <a:lnTo>
                  <a:pt x="231280" y="2044775"/>
                </a:lnTo>
                <a:lnTo>
                  <a:pt x="198570" y="2025790"/>
                </a:lnTo>
                <a:lnTo>
                  <a:pt x="168947" y="2007589"/>
                </a:lnTo>
                <a:lnTo>
                  <a:pt x="142255" y="1990486"/>
                </a:lnTo>
                <a:lnTo>
                  <a:pt x="118803" y="1973854"/>
                </a:lnTo>
                <a:lnTo>
                  <a:pt x="97665" y="1957223"/>
                </a:lnTo>
                <a:lnTo>
                  <a:pt x="79151" y="1940905"/>
                </a:lnTo>
                <a:lnTo>
                  <a:pt x="63259" y="1924116"/>
                </a:lnTo>
                <a:lnTo>
                  <a:pt x="49373" y="1906700"/>
                </a:lnTo>
                <a:lnTo>
                  <a:pt x="37647" y="1888499"/>
                </a:lnTo>
                <a:lnTo>
                  <a:pt x="27927" y="1869199"/>
                </a:lnTo>
                <a:lnTo>
                  <a:pt x="19904" y="1848489"/>
                </a:lnTo>
                <a:lnTo>
                  <a:pt x="13423" y="1826051"/>
                </a:lnTo>
                <a:lnTo>
                  <a:pt x="8640" y="1801731"/>
                </a:lnTo>
                <a:lnTo>
                  <a:pt x="4783" y="1775214"/>
                </a:lnTo>
                <a:lnTo>
                  <a:pt x="2314" y="1746186"/>
                </a:lnTo>
                <a:lnTo>
                  <a:pt x="771" y="1714492"/>
                </a:lnTo>
                <a:lnTo>
                  <a:pt x="154" y="1679659"/>
                </a:lnTo>
                <a:lnTo>
                  <a:pt x="0" y="1641375"/>
                </a:lnTo>
                <a:lnTo>
                  <a:pt x="463" y="1599639"/>
                </a:lnTo>
                <a:lnTo>
                  <a:pt x="1389" y="1554293"/>
                </a:lnTo>
                <a:lnTo>
                  <a:pt x="2314" y="1504554"/>
                </a:lnTo>
                <a:lnTo>
                  <a:pt x="3395" y="1450423"/>
                </a:lnTo>
                <a:lnTo>
                  <a:pt x="4321" y="1391741"/>
                </a:lnTo>
                <a:lnTo>
                  <a:pt x="5092" y="1327880"/>
                </a:lnTo>
                <a:lnTo>
                  <a:pt x="5400" y="1259000"/>
                </a:lnTo>
                <a:lnTo>
                  <a:pt x="5092" y="1190118"/>
                </a:lnTo>
                <a:lnTo>
                  <a:pt x="4321" y="1126259"/>
                </a:lnTo>
                <a:lnTo>
                  <a:pt x="3395" y="1067576"/>
                </a:lnTo>
                <a:lnTo>
                  <a:pt x="2314" y="1013444"/>
                </a:lnTo>
                <a:lnTo>
                  <a:pt x="1389" y="963706"/>
                </a:lnTo>
                <a:lnTo>
                  <a:pt x="463" y="918360"/>
                </a:lnTo>
                <a:lnTo>
                  <a:pt x="0" y="876624"/>
                </a:lnTo>
                <a:lnTo>
                  <a:pt x="154" y="838339"/>
                </a:lnTo>
                <a:lnTo>
                  <a:pt x="771" y="803506"/>
                </a:lnTo>
                <a:lnTo>
                  <a:pt x="2314" y="771812"/>
                </a:lnTo>
                <a:lnTo>
                  <a:pt x="4783" y="742784"/>
                </a:lnTo>
                <a:lnTo>
                  <a:pt x="8486" y="716268"/>
                </a:lnTo>
                <a:lnTo>
                  <a:pt x="13423" y="691948"/>
                </a:lnTo>
                <a:lnTo>
                  <a:pt x="19904" y="669511"/>
                </a:lnTo>
                <a:lnTo>
                  <a:pt x="27927" y="648799"/>
                </a:lnTo>
                <a:lnTo>
                  <a:pt x="37647" y="629499"/>
                </a:lnTo>
                <a:lnTo>
                  <a:pt x="49373" y="611299"/>
                </a:lnTo>
                <a:lnTo>
                  <a:pt x="63259" y="593882"/>
                </a:lnTo>
                <a:lnTo>
                  <a:pt x="79151" y="577094"/>
                </a:lnTo>
                <a:lnTo>
                  <a:pt x="97665" y="560775"/>
                </a:lnTo>
                <a:lnTo>
                  <a:pt x="118649" y="544144"/>
                </a:lnTo>
                <a:lnTo>
                  <a:pt x="142255" y="527512"/>
                </a:lnTo>
                <a:lnTo>
                  <a:pt x="168947" y="510253"/>
                </a:lnTo>
                <a:lnTo>
                  <a:pt x="198416" y="492209"/>
                </a:lnTo>
                <a:lnTo>
                  <a:pt x="231280" y="473223"/>
                </a:lnTo>
                <a:lnTo>
                  <a:pt x="267384" y="452826"/>
                </a:lnTo>
                <a:lnTo>
                  <a:pt x="307036" y="430703"/>
                </a:lnTo>
                <a:lnTo>
                  <a:pt x="350083" y="406696"/>
                </a:lnTo>
                <a:lnTo>
                  <a:pt x="397295" y="380493"/>
                </a:lnTo>
                <a:lnTo>
                  <a:pt x="448210" y="352093"/>
                </a:lnTo>
                <a:lnTo>
                  <a:pt x="503446" y="320869"/>
                </a:lnTo>
                <a:lnTo>
                  <a:pt x="562693" y="286507"/>
                </a:lnTo>
                <a:lnTo>
                  <a:pt x="621940" y="251989"/>
                </a:lnTo>
                <a:lnTo>
                  <a:pt x="676405" y="219352"/>
                </a:lnTo>
                <a:lnTo>
                  <a:pt x="726394" y="189226"/>
                </a:lnTo>
                <a:lnTo>
                  <a:pt x="772372" y="161141"/>
                </a:lnTo>
                <a:lnTo>
                  <a:pt x="814648" y="135565"/>
                </a:lnTo>
                <a:lnTo>
                  <a:pt x="853374" y="111873"/>
                </a:lnTo>
                <a:lnTo>
                  <a:pt x="889015" y="90691"/>
                </a:lnTo>
                <a:lnTo>
                  <a:pt x="921724" y="71548"/>
                </a:lnTo>
                <a:lnTo>
                  <a:pt x="951965" y="54917"/>
                </a:lnTo>
                <a:lnTo>
                  <a:pt x="980046" y="40324"/>
                </a:lnTo>
                <a:lnTo>
                  <a:pt x="1006275" y="28086"/>
                </a:lnTo>
                <a:lnTo>
                  <a:pt x="1030961" y="17887"/>
                </a:lnTo>
                <a:lnTo>
                  <a:pt x="1054259" y="10042"/>
                </a:lnTo>
                <a:lnTo>
                  <a:pt x="1076785" y="4551"/>
                </a:lnTo>
                <a:lnTo>
                  <a:pt x="1098694" y="1098"/>
                </a:lnTo>
                <a:close/>
              </a:path>
            </a:pathLst>
          </a:custGeom>
        </p:spPr>
        <p:txBody>
          <a:bodyPr wrap="square">
            <a:noAutofit/>
          </a:bodyPr>
          <a:lstStyle>
            <a:lvl1pPr marL="0" indent="0" algn="ctr">
              <a:buNone/>
              <a:defRPr>
                <a:solidFill>
                  <a:schemeClr val="tx1">
                    <a:lumMod val="50000"/>
                    <a:lumOff val="50000"/>
                  </a:schemeClr>
                </a:solidFill>
              </a:defRPr>
            </a:lvl1pPr>
          </a:lstStyle>
          <a:p>
            <a:endParaRPr lang="id-ID"/>
          </a:p>
        </p:txBody>
      </p:sp>
      <p:sp>
        <p:nvSpPr>
          <p:cNvPr id="7" name="Picture Placeholder 4"/>
          <p:cNvSpPr>
            <a:spLocks noGrp="1"/>
          </p:cNvSpPr>
          <p:nvPr>
            <p:ph type="pic" sz="quarter" idx="11"/>
          </p:nvPr>
        </p:nvSpPr>
        <p:spPr>
          <a:xfrm>
            <a:off x="4112869" y="2462380"/>
            <a:ext cx="1357745" cy="1573749"/>
          </a:xfrm>
          <a:custGeom>
            <a:avLst/>
            <a:gdLst>
              <a:gd name="connsiteX0" fmla="*/ 1120295 w 2240280"/>
              <a:gd name="connsiteY0" fmla="*/ 0 h 2517998"/>
              <a:gd name="connsiteX1" fmla="*/ 1141586 w 2240280"/>
              <a:gd name="connsiteY1" fmla="*/ 1098 h 2517998"/>
              <a:gd name="connsiteX2" fmla="*/ 1163496 w 2240280"/>
              <a:gd name="connsiteY2" fmla="*/ 4551 h 2517998"/>
              <a:gd name="connsiteX3" fmla="*/ 1186021 w 2240280"/>
              <a:gd name="connsiteY3" fmla="*/ 10042 h 2517998"/>
              <a:gd name="connsiteX4" fmla="*/ 1209319 w 2240280"/>
              <a:gd name="connsiteY4" fmla="*/ 17887 h 2517998"/>
              <a:gd name="connsiteX5" fmla="*/ 1234006 w 2240280"/>
              <a:gd name="connsiteY5" fmla="*/ 28086 h 2517998"/>
              <a:gd name="connsiteX6" fmla="*/ 1260235 w 2240280"/>
              <a:gd name="connsiteY6" fmla="*/ 40324 h 2517998"/>
              <a:gd name="connsiteX7" fmla="*/ 1288315 w 2240280"/>
              <a:gd name="connsiteY7" fmla="*/ 54917 h 2517998"/>
              <a:gd name="connsiteX8" fmla="*/ 1318556 w 2240280"/>
              <a:gd name="connsiteY8" fmla="*/ 71548 h 2517998"/>
              <a:gd name="connsiteX9" fmla="*/ 1351265 w 2240280"/>
              <a:gd name="connsiteY9" fmla="*/ 90691 h 2517998"/>
              <a:gd name="connsiteX10" fmla="*/ 1386906 w 2240280"/>
              <a:gd name="connsiteY10" fmla="*/ 111873 h 2517998"/>
              <a:gd name="connsiteX11" fmla="*/ 1425633 w 2240280"/>
              <a:gd name="connsiteY11" fmla="*/ 135565 h 2517998"/>
              <a:gd name="connsiteX12" fmla="*/ 1467908 w 2240280"/>
              <a:gd name="connsiteY12" fmla="*/ 161141 h 2517998"/>
              <a:gd name="connsiteX13" fmla="*/ 1513886 w 2240280"/>
              <a:gd name="connsiteY13" fmla="*/ 189226 h 2517998"/>
              <a:gd name="connsiteX14" fmla="*/ 1563876 w 2240280"/>
              <a:gd name="connsiteY14" fmla="*/ 219352 h 2517998"/>
              <a:gd name="connsiteX15" fmla="*/ 1618340 w 2240280"/>
              <a:gd name="connsiteY15" fmla="*/ 251989 h 2517998"/>
              <a:gd name="connsiteX16" fmla="*/ 1677587 w 2240280"/>
              <a:gd name="connsiteY16" fmla="*/ 286507 h 2517998"/>
              <a:gd name="connsiteX17" fmla="*/ 1736834 w 2240280"/>
              <a:gd name="connsiteY17" fmla="*/ 320869 h 2517998"/>
              <a:gd name="connsiteX18" fmla="*/ 1792070 w 2240280"/>
              <a:gd name="connsiteY18" fmla="*/ 352093 h 2517998"/>
              <a:gd name="connsiteX19" fmla="*/ 1842985 w 2240280"/>
              <a:gd name="connsiteY19" fmla="*/ 380650 h 2517998"/>
              <a:gd name="connsiteX20" fmla="*/ 1890198 w 2240280"/>
              <a:gd name="connsiteY20" fmla="*/ 406852 h 2517998"/>
              <a:gd name="connsiteX21" fmla="*/ 1933245 w 2240280"/>
              <a:gd name="connsiteY21" fmla="*/ 430703 h 2517998"/>
              <a:gd name="connsiteX22" fmla="*/ 1972897 w 2240280"/>
              <a:gd name="connsiteY22" fmla="*/ 452826 h 2517998"/>
              <a:gd name="connsiteX23" fmla="*/ 2009001 w 2240280"/>
              <a:gd name="connsiteY23" fmla="*/ 473223 h 2517998"/>
              <a:gd name="connsiteX24" fmla="*/ 2041710 w 2240280"/>
              <a:gd name="connsiteY24" fmla="*/ 492209 h 2517998"/>
              <a:gd name="connsiteX25" fmla="*/ 2071334 w 2240280"/>
              <a:gd name="connsiteY25" fmla="*/ 510409 h 2517998"/>
              <a:gd name="connsiteX26" fmla="*/ 2098026 w 2240280"/>
              <a:gd name="connsiteY26" fmla="*/ 527512 h 2517998"/>
              <a:gd name="connsiteX27" fmla="*/ 2121477 w 2240280"/>
              <a:gd name="connsiteY27" fmla="*/ 544144 h 2517998"/>
              <a:gd name="connsiteX28" fmla="*/ 2142615 w 2240280"/>
              <a:gd name="connsiteY28" fmla="*/ 560775 h 2517998"/>
              <a:gd name="connsiteX29" fmla="*/ 2161130 w 2240280"/>
              <a:gd name="connsiteY29" fmla="*/ 577094 h 2517998"/>
              <a:gd name="connsiteX30" fmla="*/ 2177022 w 2240280"/>
              <a:gd name="connsiteY30" fmla="*/ 593882 h 2517998"/>
              <a:gd name="connsiteX31" fmla="*/ 2190907 w 2240280"/>
              <a:gd name="connsiteY31" fmla="*/ 611299 h 2517998"/>
              <a:gd name="connsiteX32" fmla="*/ 2202633 w 2240280"/>
              <a:gd name="connsiteY32" fmla="*/ 629499 h 2517998"/>
              <a:gd name="connsiteX33" fmla="*/ 2212354 w 2240280"/>
              <a:gd name="connsiteY33" fmla="*/ 648799 h 2517998"/>
              <a:gd name="connsiteX34" fmla="*/ 2220377 w 2240280"/>
              <a:gd name="connsiteY34" fmla="*/ 669511 h 2517998"/>
              <a:gd name="connsiteX35" fmla="*/ 2226857 w 2240280"/>
              <a:gd name="connsiteY35" fmla="*/ 691948 h 2517998"/>
              <a:gd name="connsiteX36" fmla="*/ 2231640 w 2240280"/>
              <a:gd name="connsiteY36" fmla="*/ 716268 h 2517998"/>
              <a:gd name="connsiteX37" fmla="*/ 2235497 w 2240280"/>
              <a:gd name="connsiteY37" fmla="*/ 742784 h 2517998"/>
              <a:gd name="connsiteX38" fmla="*/ 2237965 w 2240280"/>
              <a:gd name="connsiteY38" fmla="*/ 771812 h 2517998"/>
              <a:gd name="connsiteX39" fmla="*/ 2239509 w 2240280"/>
              <a:gd name="connsiteY39" fmla="*/ 803506 h 2517998"/>
              <a:gd name="connsiteX40" fmla="*/ 2240126 w 2240280"/>
              <a:gd name="connsiteY40" fmla="*/ 838339 h 2517998"/>
              <a:gd name="connsiteX41" fmla="*/ 2240280 w 2240280"/>
              <a:gd name="connsiteY41" fmla="*/ 876624 h 2517998"/>
              <a:gd name="connsiteX42" fmla="*/ 2239817 w 2240280"/>
              <a:gd name="connsiteY42" fmla="*/ 918360 h 2517998"/>
              <a:gd name="connsiteX43" fmla="*/ 2238891 w 2240280"/>
              <a:gd name="connsiteY43" fmla="*/ 963706 h 2517998"/>
              <a:gd name="connsiteX44" fmla="*/ 2237965 w 2240280"/>
              <a:gd name="connsiteY44" fmla="*/ 1013444 h 2517998"/>
              <a:gd name="connsiteX45" fmla="*/ 2236886 w 2240280"/>
              <a:gd name="connsiteY45" fmla="*/ 1067576 h 2517998"/>
              <a:gd name="connsiteX46" fmla="*/ 2235960 w 2240280"/>
              <a:gd name="connsiteY46" fmla="*/ 1126259 h 2517998"/>
              <a:gd name="connsiteX47" fmla="*/ 2235189 w 2240280"/>
              <a:gd name="connsiteY47" fmla="*/ 1190118 h 2517998"/>
              <a:gd name="connsiteX48" fmla="*/ 2234880 w 2240280"/>
              <a:gd name="connsiteY48" fmla="*/ 1259000 h 2517998"/>
              <a:gd name="connsiteX49" fmla="*/ 2235189 w 2240280"/>
              <a:gd name="connsiteY49" fmla="*/ 1327880 h 2517998"/>
              <a:gd name="connsiteX50" fmla="*/ 2235960 w 2240280"/>
              <a:gd name="connsiteY50" fmla="*/ 1391741 h 2517998"/>
              <a:gd name="connsiteX51" fmla="*/ 2236886 w 2240280"/>
              <a:gd name="connsiteY51" fmla="*/ 1450423 h 2517998"/>
              <a:gd name="connsiteX52" fmla="*/ 2237965 w 2240280"/>
              <a:gd name="connsiteY52" fmla="*/ 1504554 h 2517998"/>
              <a:gd name="connsiteX53" fmla="*/ 2238891 w 2240280"/>
              <a:gd name="connsiteY53" fmla="*/ 1554293 h 2517998"/>
              <a:gd name="connsiteX54" fmla="*/ 2239817 w 2240280"/>
              <a:gd name="connsiteY54" fmla="*/ 1599639 h 2517998"/>
              <a:gd name="connsiteX55" fmla="*/ 2240280 w 2240280"/>
              <a:gd name="connsiteY55" fmla="*/ 1641375 h 2517998"/>
              <a:gd name="connsiteX56" fmla="*/ 2240126 w 2240280"/>
              <a:gd name="connsiteY56" fmla="*/ 1679659 h 2517998"/>
              <a:gd name="connsiteX57" fmla="*/ 2239509 w 2240280"/>
              <a:gd name="connsiteY57" fmla="*/ 1714492 h 2517998"/>
              <a:gd name="connsiteX58" fmla="*/ 2237965 w 2240280"/>
              <a:gd name="connsiteY58" fmla="*/ 1746186 h 2517998"/>
              <a:gd name="connsiteX59" fmla="*/ 2235497 w 2240280"/>
              <a:gd name="connsiteY59" fmla="*/ 1775214 h 2517998"/>
              <a:gd name="connsiteX60" fmla="*/ 2231794 w 2240280"/>
              <a:gd name="connsiteY60" fmla="*/ 1801731 h 2517998"/>
              <a:gd name="connsiteX61" fmla="*/ 2226857 w 2240280"/>
              <a:gd name="connsiteY61" fmla="*/ 1826051 h 2517998"/>
              <a:gd name="connsiteX62" fmla="*/ 2220377 w 2240280"/>
              <a:gd name="connsiteY62" fmla="*/ 1848489 h 2517998"/>
              <a:gd name="connsiteX63" fmla="*/ 2212354 w 2240280"/>
              <a:gd name="connsiteY63" fmla="*/ 1869199 h 2517998"/>
              <a:gd name="connsiteX64" fmla="*/ 2202633 w 2240280"/>
              <a:gd name="connsiteY64" fmla="*/ 1888499 h 2517998"/>
              <a:gd name="connsiteX65" fmla="*/ 2190907 w 2240280"/>
              <a:gd name="connsiteY65" fmla="*/ 1906700 h 2517998"/>
              <a:gd name="connsiteX66" fmla="*/ 2177022 w 2240280"/>
              <a:gd name="connsiteY66" fmla="*/ 1924116 h 2517998"/>
              <a:gd name="connsiteX67" fmla="*/ 2161130 w 2240280"/>
              <a:gd name="connsiteY67" fmla="*/ 1940905 h 2517998"/>
              <a:gd name="connsiteX68" fmla="*/ 2142615 w 2240280"/>
              <a:gd name="connsiteY68" fmla="*/ 1957223 h 2517998"/>
              <a:gd name="connsiteX69" fmla="*/ 2121632 w 2240280"/>
              <a:gd name="connsiteY69" fmla="*/ 1973854 h 2517998"/>
              <a:gd name="connsiteX70" fmla="*/ 2098026 w 2240280"/>
              <a:gd name="connsiteY70" fmla="*/ 1990486 h 2517998"/>
              <a:gd name="connsiteX71" fmla="*/ 2071334 w 2240280"/>
              <a:gd name="connsiteY71" fmla="*/ 2007746 h 2517998"/>
              <a:gd name="connsiteX72" fmla="*/ 2041864 w 2240280"/>
              <a:gd name="connsiteY72" fmla="*/ 2025790 h 2517998"/>
              <a:gd name="connsiteX73" fmla="*/ 2009001 w 2240280"/>
              <a:gd name="connsiteY73" fmla="*/ 2044775 h 2517998"/>
              <a:gd name="connsiteX74" fmla="*/ 1972897 w 2240280"/>
              <a:gd name="connsiteY74" fmla="*/ 2065173 h 2517998"/>
              <a:gd name="connsiteX75" fmla="*/ 1933245 w 2240280"/>
              <a:gd name="connsiteY75" fmla="*/ 2087297 h 2517998"/>
              <a:gd name="connsiteX76" fmla="*/ 1890198 w 2240280"/>
              <a:gd name="connsiteY76" fmla="*/ 2111302 h 2517998"/>
              <a:gd name="connsiteX77" fmla="*/ 1842985 w 2240280"/>
              <a:gd name="connsiteY77" fmla="*/ 2137505 h 2517998"/>
              <a:gd name="connsiteX78" fmla="*/ 1792070 w 2240280"/>
              <a:gd name="connsiteY78" fmla="*/ 2165905 h 2517998"/>
              <a:gd name="connsiteX79" fmla="*/ 1736834 w 2240280"/>
              <a:gd name="connsiteY79" fmla="*/ 2197129 h 2517998"/>
              <a:gd name="connsiteX80" fmla="*/ 1677587 w 2240280"/>
              <a:gd name="connsiteY80" fmla="*/ 2231491 h 2517998"/>
              <a:gd name="connsiteX81" fmla="*/ 1618340 w 2240280"/>
              <a:gd name="connsiteY81" fmla="*/ 2266010 h 2517998"/>
              <a:gd name="connsiteX82" fmla="*/ 1563876 w 2240280"/>
              <a:gd name="connsiteY82" fmla="*/ 2298646 h 2517998"/>
              <a:gd name="connsiteX83" fmla="*/ 1513886 w 2240280"/>
              <a:gd name="connsiteY83" fmla="*/ 2328772 h 2517998"/>
              <a:gd name="connsiteX84" fmla="*/ 1467908 w 2240280"/>
              <a:gd name="connsiteY84" fmla="*/ 2356858 h 2517998"/>
              <a:gd name="connsiteX85" fmla="*/ 1425633 w 2240280"/>
              <a:gd name="connsiteY85" fmla="*/ 2382433 h 2517998"/>
              <a:gd name="connsiteX86" fmla="*/ 1386906 w 2240280"/>
              <a:gd name="connsiteY86" fmla="*/ 2406126 h 2517998"/>
              <a:gd name="connsiteX87" fmla="*/ 1351265 w 2240280"/>
              <a:gd name="connsiteY87" fmla="*/ 2427308 h 2517998"/>
              <a:gd name="connsiteX88" fmla="*/ 1318556 w 2240280"/>
              <a:gd name="connsiteY88" fmla="*/ 2446450 h 2517998"/>
              <a:gd name="connsiteX89" fmla="*/ 1288315 w 2240280"/>
              <a:gd name="connsiteY89" fmla="*/ 2463081 h 2517998"/>
              <a:gd name="connsiteX90" fmla="*/ 1260235 w 2240280"/>
              <a:gd name="connsiteY90" fmla="*/ 2477674 h 2517998"/>
              <a:gd name="connsiteX91" fmla="*/ 1234006 w 2240280"/>
              <a:gd name="connsiteY91" fmla="*/ 2489912 h 2517998"/>
              <a:gd name="connsiteX92" fmla="*/ 1209319 w 2240280"/>
              <a:gd name="connsiteY92" fmla="*/ 2500111 h 2517998"/>
              <a:gd name="connsiteX93" fmla="*/ 1186021 w 2240280"/>
              <a:gd name="connsiteY93" fmla="*/ 2507956 h 2517998"/>
              <a:gd name="connsiteX94" fmla="*/ 1163496 w 2240280"/>
              <a:gd name="connsiteY94" fmla="*/ 2513448 h 2517998"/>
              <a:gd name="connsiteX95" fmla="*/ 1141586 w 2240280"/>
              <a:gd name="connsiteY95" fmla="*/ 2516900 h 2517998"/>
              <a:gd name="connsiteX96" fmla="*/ 1120295 w 2240280"/>
              <a:gd name="connsiteY96" fmla="*/ 2517998 h 2517998"/>
              <a:gd name="connsiteX97" fmla="*/ 1098694 w 2240280"/>
              <a:gd name="connsiteY97" fmla="*/ 2516900 h 2517998"/>
              <a:gd name="connsiteX98" fmla="*/ 1076785 w 2240280"/>
              <a:gd name="connsiteY98" fmla="*/ 2513448 h 2517998"/>
              <a:gd name="connsiteX99" fmla="*/ 1054259 w 2240280"/>
              <a:gd name="connsiteY99" fmla="*/ 2507956 h 2517998"/>
              <a:gd name="connsiteX100" fmla="*/ 1030961 w 2240280"/>
              <a:gd name="connsiteY100" fmla="*/ 2500111 h 2517998"/>
              <a:gd name="connsiteX101" fmla="*/ 1006275 w 2240280"/>
              <a:gd name="connsiteY101" fmla="*/ 2489912 h 2517998"/>
              <a:gd name="connsiteX102" fmla="*/ 980046 w 2240280"/>
              <a:gd name="connsiteY102" fmla="*/ 2477674 h 2517998"/>
              <a:gd name="connsiteX103" fmla="*/ 951965 w 2240280"/>
              <a:gd name="connsiteY103" fmla="*/ 2463081 h 2517998"/>
              <a:gd name="connsiteX104" fmla="*/ 921724 w 2240280"/>
              <a:gd name="connsiteY104" fmla="*/ 2446450 h 2517998"/>
              <a:gd name="connsiteX105" fmla="*/ 889015 w 2240280"/>
              <a:gd name="connsiteY105" fmla="*/ 2427308 h 2517998"/>
              <a:gd name="connsiteX106" fmla="*/ 853374 w 2240280"/>
              <a:gd name="connsiteY106" fmla="*/ 2406126 h 2517998"/>
              <a:gd name="connsiteX107" fmla="*/ 814648 w 2240280"/>
              <a:gd name="connsiteY107" fmla="*/ 2382433 h 2517998"/>
              <a:gd name="connsiteX108" fmla="*/ 772372 w 2240280"/>
              <a:gd name="connsiteY108" fmla="*/ 2356858 h 2517998"/>
              <a:gd name="connsiteX109" fmla="*/ 726394 w 2240280"/>
              <a:gd name="connsiteY109" fmla="*/ 2328772 h 2517998"/>
              <a:gd name="connsiteX110" fmla="*/ 676405 w 2240280"/>
              <a:gd name="connsiteY110" fmla="*/ 2298646 h 2517998"/>
              <a:gd name="connsiteX111" fmla="*/ 621940 w 2240280"/>
              <a:gd name="connsiteY111" fmla="*/ 2266010 h 2517998"/>
              <a:gd name="connsiteX112" fmla="*/ 562693 w 2240280"/>
              <a:gd name="connsiteY112" fmla="*/ 2231491 h 2517998"/>
              <a:gd name="connsiteX113" fmla="*/ 503446 w 2240280"/>
              <a:gd name="connsiteY113" fmla="*/ 2197129 h 2517998"/>
              <a:gd name="connsiteX114" fmla="*/ 448210 w 2240280"/>
              <a:gd name="connsiteY114" fmla="*/ 2165905 h 2517998"/>
              <a:gd name="connsiteX115" fmla="*/ 397295 w 2240280"/>
              <a:gd name="connsiteY115" fmla="*/ 2137349 h 2517998"/>
              <a:gd name="connsiteX116" fmla="*/ 350083 w 2240280"/>
              <a:gd name="connsiteY116" fmla="*/ 2111146 h 2517998"/>
              <a:gd name="connsiteX117" fmla="*/ 307036 w 2240280"/>
              <a:gd name="connsiteY117" fmla="*/ 2087297 h 2517998"/>
              <a:gd name="connsiteX118" fmla="*/ 267384 w 2240280"/>
              <a:gd name="connsiteY118" fmla="*/ 2065173 h 2517998"/>
              <a:gd name="connsiteX119" fmla="*/ 231280 w 2240280"/>
              <a:gd name="connsiteY119" fmla="*/ 2044775 h 2517998"/>
              <a:gd name="connsiteX120" fmla="*/ 198570 w 2240280"/>
              <a:gd name="connsiteY120" fmla="*/ 2025790 h 2517998"/>
              <a:gd name="connsiteX121" fmla="*/ 168947 w 2240280"/>
              <a:gd name="connsiteY121" fmla="*/ 2007589 h 2517998"/>
              <a:gd name="connsiteX122" fmla="*/ 142255 w 2240280"/>
              <a:gd name="connsiteY122" fmla="*/ 1990486 h 2517998"/>
              <a:gd name="connsiteX123" fmla="*/ 118803 w 2240280"/>
              <a:gd name="connsiteY123" fmla="*/ 1973854 h 2517998"/>
              <a:gd name="connsiteX124" fmla="*/ 97665 w 2240280"/>
              <a:gd name="connsiteY124" fmla="*/ 1957223 h 2517998"/>
              <a:gd name="connsiteX125" fmla="*/ 79151 w 2240280"/>
              <a:gd name="connsiteY125" fmla="*/ 1940905 h 2517998"/>
              <a:gd name="connsiteX126" fmla="*/ 63259 w 2240280"/>
              <a:gd name="connsiteY126" fmla="*/ 1924116 h 2517998"/>
              <a:gd name="connsiteX127" fmla="*/ 49373 w 2240280"/>
              <a:gd name="connsiteY127" fmla="*/ 1906700 h 2517998"/>
              <a:gd name="connsiteX128" fmla="*/ 37647 w 2240280"/>
              <a:gd name="connsiteY128" fmla="*/ 1888499 h 2517998"/>
              <a:gd name="connsiteX129" fmla="*/ 27927 w 2240280"/>
              <a:gd name="connsiteY129" fmla="*/ 1869199 h 2517998"/>
              <a:gd name="connsiteX130" fmla="*/ 19904 w 2240280"/>
              <a:gd name="connsiteY130" fmla="*/ 1848489 h 2517998"/>
              <a:gd name="connsiteX131" fmla="*/ 13423 w 2240280"/>
              <a:gd name="connsiteY131" fmla="*/ 1826051 h 2517998"/>
              <a:gd name="connsiteX132" fmla="*/ 8640 w 2240280"/>
              <a:gd name="connsiteY132" fmla="*/ 1801731 h 2517998"/>
              <a:gd name="connsiteX133" fmla="*/ 4783 w 2240280"/>
              <a:gd name="connsiteY133" fmla="*/ 1775214 h 2517998"/>
              <a:gd name="connsiteX134" fmla="*/ 2314 w 2240280"/>
              <a:gd name="connsiteY134" fmla="*/ 1746186 h 2517998"/>
              <a:gd name="connsiteX135" fmla="*/ 771 w 2240280"/>
              <a:gd name="connsiteY135" fmla="*/ 1714492 h 2517998"/>
              <a:gd name="connsiteX136" fmla="*/ 154 w 2240280"/>
              <a:gd name="connsiteY136" fmla="*/ 1679659 h 2517998"/>
              <a:gd name="connsiteX137" fmla="*/ 0 w 2240280"/>
              <a:gd name="connsiteY137" fmla="*/ 1641375 h 2517998"/>
              <a:gd name="connsiteX138" fmla="*/ 463 w 2240280"/>
              <a:gd name="connsiteY138" fmla="*/ 1599639 h 2517998"/>
              <a:gd name="connsiteX139" fmla="*/ 1389 w 2240280"/>
              <a:gd name="connsiteY139" fmla="*/ 1554293 h 2517998"/>
              <a:gd name="connsiteX140" fmla="*/ 2314 w 2240280"/>
              <a:gd name="connsiteY140" fmla="*/ 1504554 h 2517998"/>
              <a:gd name="connsiteX141" fmla="*/ 3395 w 2240280"/>
              <a:gd name="connsiteY141" fmla="*/ 1450423 h 2517998"/>
              <a:gd name="connsiteX142" fmla="*/ 4321 w 2240280"/>
              <a:gd name="connsiteY142" fmla="*/ 1391741 h 2517998"/>
              <a:gd name="connsiteX143" fmla="*/ 5092 w 2240280"/>
              <a:gd name="connsiteY143" fmla="*/ 1327880 h 2517998"/>
              <a:gd name="connsiteX144" fmla="*/ 5400 w 2240280"/>
              <a:gd name="connsiteY144" fmla="*/ 1259000 h 2517998"/>
              <a:gd name="connsiteX145" fmla="*/ 5092 w 2240280"/>
              <a:gd name="connsiteY145" fmla="*/ 1190118 h 2517998"/>
              <a:gd name="connsiteX146" fmla="*/ 4321 w 2240280"/>
              <a:gd name="connsiteY146" fmla="*/ 1126259 h 2517998"/>
              <a:gd name="connsiteX147" fmla="*/ 3395 w 2240280"/>
              <a:gd name="connsiteY147" fmla="*/ 1067576 h 2517998"/>
              <a:gd name="connsiteX148" fmla="*/ 2314 w 2240280"/>
              <a:gd name="connsiteY148" fmla="*/ 1013444 h 2517998"/>
              <a:gd name="connsiteX149" fmla="*/ 1389 w 2240280"/>
              <a:gd name="connsiteY149" fmla="*/ 963706 h 2517998"/>
              <a:gd name="connsiteX150" fmla="*/ 463 w 2240280"/>
              <a:gd name="connsiteY150" fmla="*/ 918360 h 2517998"/>
              <a:gd name="connsiteX151" fmla="*/ 0 w 2240280"/>
              <a:gd name="connsiteY151" fmla="*/ 876624 h 2517998"/>
              <a:gd name="connsiteX152" fmla="*/ 154 w 2240280"/>
              <a:gd name="connsiteY152" fmla="*/ 838339 h 2517998"/>
              <a:gd name="connsiteX153" fmla="*/ 771 w 2240280"/>
              <a:gd name="connsiteY153" fmla="*/ 803506 h 2517998"/>
              <a:gd name="connsiteX154" fmla="*/ 2314 w 2240280"/>
              <a:gd name="connsiteY154" fmla="*/ 771812 h 2517998"/>
              <a:gd name="connsiteX155" fmla="*/ 4783 w 2240280"/>
              <a:gd name="connsiteY155" fmla="*/ 742784 h 2517998"/>
              <a:gd name="connsiteX156" fmla="*/ 8486 w 2240280"/>
              <a:gd name="connsiteY156" fmla="*/ 716268 h 2517998"/>
              <a:gd name="connsiteX157" fmla="*/ 13423 w 2240280"/>
              <a:gd name="connsiteY157" fmla="*/ 691948 h 2517998"/>
              <a:gd name="connsiteX158" fmla="*/ 19904 w 2240280"/>
              <a:gd name="connsiteY158" fmla="*/ 669511 h 2517998"/>
              <a:gd name="connsiteX159" fmla="*/ 27927 w 2240280"/>
              <a:gd name="connsiteY159" fmla="*/ 648799 h 2517998"/>
              <a:gd name="connsiteX160" fmla="*/ 37647 w 2240280"/>
              <a:gd name="connsiteY160" fmla="*/ 629499 h 2517998"/>
              <a:gd name="connsiteX161" fmla="*/ 49373 w 2240280"/>
              <a:gd name="connsiteY161" fmla="*/ 611299 h 2517998"/>
              <a:gd name="connsiteX162" fmla="*/ 63259 w 2240280"/>
              <a:gd name="connsiteY162" fmla="*/ 593882 h 2517998"/>
              <a:gd name="connsiteX163" fmla="*/ 79151 w 2240280"/>
              <a:gd name="connsiteY163" fmla="*/ 577094 h 2517998"/>
              <a:gd name="connsiteX164" fmla="*/ 97665 w 2240280"/>
              <a:gd name="connsiteY164" fmla="*/ 560775 h 2517998"/>
              <a:gd name="connsiteX165" fmla="*/ 118649 w 2240280"/>
              <a:gd name="connsiteY165" fmla="*/ 544144 h 2517998"/>
              <a:gd name="connsiteX166" fmla="*/ 142255 w 2240280"/>
              <a:gd name="connsiteY166" fmla="*/ 527512 h 2517998"/>
              <a:gd name="connsiteX167" fmla="*/ 168947 w 2240280"/>
              <a:gd name="connsiteY167" fmla="*/ 510253 h 2517998"/>
              <a:gd name="connsiteX168" fmla="*/ 198416 w 2240280"/>
              <a:gd name="connsiteY168" fmla="*/ 492209 h 2517998"/>
              <a:gd name="connsiteX169" fmla="*/ 231280 w 2240280"/>
              <a:gd name="connsiteY169" fmla="*/ 473223 h 2517998"/>
              <a:gd name="connsiteX170" fmla="*/ 267384 w 2240280"/>
              <a:gd name="connsiteY170" fmla="*/ 452826 h 2517998"/>
              <a:gd name="connsiteX171" fmla="*/ 307036 w 2240280"/>
              <a:gd name="connsiteY171" fmla="*/ 430703 h 2517998"/>
              <a:gd name="connsiteX172" fmla="*/ 350083 w 2240280"/>
              <a:gd name="connsiteY172" fmla="*/ 406696 h 2517998"/>
              <a:gd name="connsiteX173" fmla="*/ 397295 w 2240280"/>
              <a:gd name="connsiteY173" fmla="*/ 380493 h 2517998"/>
              <a:gd name="connsiteX174" fmla="*/ 448210 w 2240280"/>
              <a:gd name="connsiteY174" fmla="*/ 352093 h 2517998"/>
              <a:gd name="connsiteX175" fmla="*/ 503446 w 2240280"/>
              <a:gd name="connsiteY175" fmla="*/ 320869 h 2517998"/>
              <a:gd name="connsiteX176" fmla="*/ 562693 w 2240280"/>
              <a:gd name="connsiteY176" fmla="*/ 286507 h 2517998"/>
              <a:gd name="connsiteX177" fmla="*/ 621940 w 2240280"/>
              <a:gd name="connsiteY177" fmla="*/ 251989 h 2517998"/>
              <a:gd name="connsiteX178" fmla="*/ 676405 w 2240280"/>
              <a:gd name="connsiteY178" fmla="*/ 219352 h 2517998"/>
              <a:gd name="connsiteX179" fmla="*/ 726394 w 2240280"/>
              <a:gd name="connsiteY179" fmla="*/ 189226 h 2517998"/>
              <a:gd name="connsiteX180" fmla="*/ 772372 w 2240280"/>
              <a:gd name="connsiteY180" fmla="*/ 161141 h 2517998"/>
              <a:gd name="connsiteX181" fmla="*/ 814648 w 2240280"/>
              <a:gd name="connsiteY181" fmla="*/ 135565 h 2517998"/>
              <a:gd name="connsiteX182" fmla="*/ 853374 w 2240280"/>
              <a:gd name="connsiteY182" fmla="*/ 111873 h 2517998"/>
              <a:gd name="connsiteX183" fmla="*/ 889015 w 2240280"/>
              <a:gd name="connsiteY183" fmla="*/ 90691 h 2517998"/>
              <a:gd name="connsiteX184" fmla="*/ 921724 w 2240280"/>
              <a:gd name="connsiteY184" fmla="*/ 71548 h 2517998"/>
              <a:gd name="connsiteX185" fmla="*/ 951965 w 2240280"/>
              <a:gd name="connsiteY185" fmla="*/ 54917 h 2517998"/>
              <a:gd name="connsiteX186" fmla="*/ 980046 w 2240280"/>
              <a:gd name="connsiteY186" fmla="*/ 40324 h 2517998"/>
              <a:gd name="connsiteX187" fmla="*/ 1006275 w 2240280"/>
              <a:gd name="connsiteY187" fmla="*/ 28086 h 2517998"/>
              <a:gd name="connsiteX188" fmla="*/ 1030961 w 2240280"/>
              <a:gd name="connsiteY188" fmla="*/ 17887 h 2517998"/>
              <a:gd name="connsiteX189" fmla="*/ 1054259 w 2240280"/>
              <a:gd name="connsiteY189" fmla="*/ 10042 h 2517998"/>
              <a:gd name="connsiteX190" fmla="*/ 1076785 w 2240280"/>
              <a:gd name="connsiteY190" fmla="*/ 4551 h 2517998"/>
              <a:gd name="connsiteX191" fmla="*/ 1098694 w 2240280"/>
              <a:gd name="connsiteY191" fmla="*/ 1098 h 251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2240280" h="2517998">
                <a:moveTo>
                  <a:pt x="1120295" y="0"/>
                </a:moveTo>
                <a:lnTo>
                  <a:pt x="1141586" y="1098"/>
                </a:lnTo>
                <a:lnTo>
                  <a:pt x="1163496" y="4551"/>
                </a:lnTo>
                <a:lnTo>
                  <a:pt x="1186021" y="10042"/>
                </a:lnTo>
                <a:lnTo>
                  <a:pt x="1209319" y="17887"/>
                </a:lnTo>
                <a:lnTo>
                  <a:pt x="1234006" y="28086"/>
                </a:lnTo>
                <a:lnTo>
                  <a:pt x="1260235" y="40324"/>
                </a:lnTo>
                <a:lnTo>
                  <a:pt x="1288315" y="54917"/>
                </a:lnTo>
                <a:lnTo>
                  <a:pt x="1318556" y="71548"/>
                </a:lnTo>
                <a:lnTo>
                  <a:pt x="1351265" y="90691"/>
                </a:lnTo>
                <a:lnTo>
                  <a:pt x="1386906" y="111873"/>
                </a:lnTo>
                <a:lnTo>
                  <a:pt x="1425633" y="135565"/>
                </a:lnTo>
                <a:lnTo>
                  <a:pt x="1467908" y="161141"/>
                </a:lnTo>
                <a:lnTo>
                  <a:pt x="1513886" y="189226"/>
                </a:lnTo>
                <a:lnTo>
                  <a:pt x="1563876" y="219352"/>
                </a:lnTo>
                <a:lnTo>
                  <a:pt x="1618340" y="251989"/>
                </a:lnTo>
                <a:lnTo>
                  <a:pt x="1677587" y="286507"/>
                </a:lnTo>
                <a:lnTo>
                  <a:pt x="1736834" y="320869"/>
                </a:lnTo>
                <a:lnTo>
                  <a:pt x="1792070" y="352093"/>
                </a:lnTo>
                <a:lnTo>
                  <a:pt x="1842985" y="380650"/>
                </a:lnTo>
                <a:lnTo>
                  <a:pt x="1890198" y="406852"/>
                </a:lnTo>
                <a:lnTo>
                  <a:pt x="1933245" y="430703"/>
                </a:lnTo>
                <a:lnTo>
                  <a:pt x="1972897" y="452826"/>
                </a:lnTo>
                <a:lnTo>
                  <a:pt x="2009001" y="473223"/>
                </a:lnTo>
                <a:lnTo>
                  <a:pt x="2041710" y="492209"/>
                </a:lnTo>
                <a:lnTo>
                  <a:pt x="2071334" y="510409"/>
                </a:lnTo>
                <a:lnTo>
                  <a:pt x="2098026" y="527512"/>
                </a:lnTo>
                <a:lnTo>
                  <a:pt x="2121477" y="544144"/>
                </a:lnTo>
                <a:lnTo>
                  <a:pt x="2142615" y="560775"/>
                </a:lnTo>
                <a:lnTo>
                  <a:pt x="2161130" y="577094"/>
                </a:lnTo>
                <a:lnTo>
                  <a:pt x="2177022" y="593882"/>
                </a:lnTo>
                <a:lnTo>
                  <a:pt x="2190907" y="611299"/>
                </a:lnTo>
                <a:lnTo>
                  <a:pt x="2202633" y="629499"/>
                </a:lnTo>
                <a:lnTo>
                  <a:pt x="2212354" y="648799"/>
                </a:lnTo>
                <a:lnTo>
                  <a:pt x="2220377" y="669511"/>
                </a:lnTo>
                <a:lnTo>
                  <a:pt x="2226857" y="691948"/>
                </a:lnTo>
                <a:lnTo>
                  <a:pt x="2231640" y="716268"/>
                </a:lnTo>
                <a:lnTo>
                  <a:pt x="2235497" y="742784"/>
                </a:lnTo>
                <a:lnTo>
                  <a:pt x="2237965" y="771812"/>
                </a:lnTo>
                <a:lnTo>
                  <a:pt x="2239509" y="803506"/>
                </a:lnTo>
                <a:lnTo>
                  <a:pt x="2240126" y="838339"/>
                </a:lnTo>
                <a:lnTo>
                  <a:pt x="2240280" y="876624"/>
                </a:lnTo>
                <a:lnTo>
                  <a:pt x="2239817" y="918360"/>
                </a:lnTo>
                <a:lnTo>
                  <a:pt x="2238891" y="963706"/>
                </a:lnTo>
                <a:lnTo>
                  <a:pt x="2237965" y="1013444"/>
                </a:lnTo>
                <a:lnTo>
                  <a:pt x="2236886" y="1067576"/>
                </a:lnTo>
                <a:lnTo>
                  <a:pt x="2235960" y="1126259"/>
                </a:lnTo>
                <a:lnTo>
                  <a:pt x="2235189" y="1190118"/>
                </a:lnTo>
                <a:lnTo>
                  <a:pt x="2234880" y="1259000"/>
                </a:lnTo>
                <a:lnTo>
                  <a:pt x="2235189" y="1327880"/>
                </a:lnTo>
                <a:lnTo>
                  <a:pt x="2235960" y="1391741"/>
                </a:lnTo>
                <a:lnTo>
                  <a:pt x="2236886" y="1450423"/>
                </a:lnTo>
                <a:lnTo>
                  <a:pt x="2237965" y="1504554"/>
                </a:lnTo>
                <a:lnTo>
                  <a:pt x="2238891" y="1554293"/>
                </a:lnTo>
                <a:lnTo>
                  <a:pt x="2239817" y="1599639"/>
                </a:lnTo>
                <a:lnTo>
                  <a:pt x="2240280" y="1641375"/>
                </a:lnTo>
                <a:lnTo>
                  <a:pt x="2240126" y="1679659"/>
                </a:lnTo>
                <a:lnTo>
                  <a:pt x="2239509" y="1714492"/>
                </a:lnTo>
                <a:lnTo>
                  <a:pt x="2237965" y="1746186"/>
                </a:lnTo>
                <a:lnTo>
                  <a:pt x="2235497" y="1775214"/>
                </a:lnTo>
                <a:lnTo>
                  <a:pt x="2231794" y="1801731"/>
                </a:lnTo>
                <a:lnTo>
                  <a:pt x="2226857" y="1826051"/>
                </a:lnTo>
                <a:lnTo>
                  <a:pt x="2220377" y="1848489"/>
                </a:lnTo>
                <a:lnTo>
                  <a:pt x="2212354" y="1869199"/>
                </a:lnTo>
                <a:lnTo>
                  <a:pt x="2202633" y="1888499"/>
                </a:lnTo>
                <a:lnTo>
                  <a:pt x="2190907" y="1906700"/>
                </a:lnTo>
                <a:lnTo>
                  <a:pt x="2177022" y="1924116"/>
                </a:lnTo>
                <a:lnTo>
                  <a:pt x="2161130" y="1940905"/>
                </a:lnTo>
                <a:lnTo>
                  <a:pt x="2142615" y="1957223"/>
                </a:lnTo>
                <a:lnTo>
                  <a:pt x="2121632" y="1973854"/>
                </a:lnTo>
                <a:lnTo>
                  <a:pt x="2098026" y="1990486"/>
                </a:lnTo>
                <a:lnTo>
                  <a:pt x="2071334" y="2007746"/>
                </a:lnTo>
                <a:lnTo>
                  <a:pt x="2041864" y="2025790"/>
                </a:lnTo>
                <a:lnTo>
                  <a:pt x="2009001" y="2044775"/>
                </a:lnTo>
                <a:lnTo>
                  <a:pt x="1972897" y="2065173"/>
                </a:lnTo>
                <a:lnTo>
                  <a:pt x="1933245" y="2087297"/>
                </a:lnTo>
                <a:lnTo>
                  <a:pt x="1890198" y="2111302"/>
                </a:lnTo>
                <a:lnTo>
                  <a:pt x="1842985" y="2137505"/>
                </a:lnTo>
                <a:lnTo>
                  <a:pt x="1792070" y="2165905"/>
                </a:lnTo>
                <a:lnTo>
                  <a:pt x="1736834" y="2197129"/>
                </a:lnTo>
                <a:lnTo>
                  <a:pt x="1677587" y="2231491"/>
                </a:lnTo>
                <a:lnTo>
                  <a:pt x="1618340" y="2266010"/>
                </a:lnTo>
                <a:lnTo>
                  <a:pt x="1563876" y="2298646"/>
                </a:lnTo>
                <a:lnTo>
                  <a:pt x="1513886" y="2328772"/>
                </a:lnTo>
                <a:lnTo>
                  <a:pt x="1467908" y="2356858"/>
                </a:lnTo>
                <a:lnTo>
                  <a:pt x="1425633" y="2382433"/>
                </a:lnTo>
                <a:lnTo>
                  <a:pt x="1386906" y="2406126"/>
                </a:lnTo>
                <a:lnTo>
                  <a:pt x="1351265" y="2427308"/>
                </a:lnTo>
                <a:lnTo>
                  <a:pt x="1318556" y="2446450"/>
                </a:lnTo>
                <a:lnTo>
                  <a:pt x="1288315" y="2463081"/>
                </a:lnTo>
                <a:lnTo>
                  <a:pt x="1260235" y="2477674"/>
                </a:lnTo>
                <a:lnTo>
                  <a:pt x="1234006" y="2489912"/>
                </a:lnTo>
                <a:lnTo>
                  <a:pt x="1209319" y="2500111"/>
                </a:lnTo>
                <a:lnTo>
                  <a:pt x="1186021" y="2507956"/>
                </a:lnTo>
                <a:lnTo>
                  <a:pt x="1163496" y="2513448"/>
                </a:lnTo>
                <a:lnTo>
                  <a:pt x="1141586" y="2516900"/>
                </a:lnTo>
                <a:lnTo>
                  <a:pt x="1120295" y="2517998"/>
                </a:lnTo>
                <a:lnTo>
                  <a:pt x="1098694" y="2516900"/>
                </a:lnTo>
                <a:lnTo>
                  <a:pt x="1076785" y="2513448"/>
                </a:lnTo>
                <a:lnTo>
                  <a:pt x="1054259" y="2507956"/>
                </a:lnTo>
                <a:lnTo>
                  <a:pt x="1030961" y="2500111"/>
                </a:lnTo>
                <a:lnTo>
                  <a:pt x="1006275" y="2489912"/>
                </a:lnTo>
                <a:lnTo>
                  <a:pt x="980046" y="2477674"/>
                </a:lnTo>
                <a:lnTo>
                  <a:pt x="951965" y="2463081"/>
                </a:lnTo>
                <a:lnTo>
                  <a:pt x="921724" y="2446450"/>
                </a:lnTo>
                <a:lnTo>
                  <a:pt x="889015" y="2427308"/>
                </a:lnTo>
                <a:lnTo>
                  <a:pt x="853374" y="2406126"/>
                </a:lnTo>
                <a:lnTo>
                  <a:pt x="814648" y="2382433"/>
                </a:lnTo>
                <a:lnTo>
                  <a:pt x="772372" y="2356858"/>
                </a:lnTo>
                <a:lnTo>
                  <a:pt x="726394" y="2328772"/>
                </a:lnTo>
                <a:lnTo>
                  <a:pt x="676405" y="2298646"/>
                </a:lnTo>
                <a:lnTo>
                  <a:pt x="621940" y="2266010"/>
                </a:lnTo>
                <a:lnTo>
                  <a:pt x="562693" y="2231491"/>
                </a:lnTo>
                <a:lnTo>
                  <a:pt x="503446" y="2197129"/>
                </a:lnTo>
                <a:lnTo>
                  <a:pt x="448210" y="2165905"/>
                </a:lnTo>
                <a:lnTo>
                  <a:pt x="397295" y="2137349"/>
                </a:lnTo>
                <a:lnTo>
                  <a:pt x="350083" y="2111146"/>
                </a:lnTo>
                <a:lnTo>
                  <a:pt x="307036" y="2087297"/>
                </a:lnTo>
                <a:lnTo>
                  <a:pt x="267384" y="2065173"/>
                </a:lnTo>
                <a:lnTo>
                  <a:pt x="231280" y="2044775"/>
                </a:lnTo>
                <a:lnTo>
                  <a:pt x="198570" y="2025790"/>
                </a:lnTo>
                <a:lnTo>
                  <a:pt x="168947" y="2007589"/>
                </a:lnTo>
                <a:lnTo>
                  <a:pt x="142255" y="1990486"/>
                </a:lnTo>
                <a:lnTo>
                  <a:pt x="118803" y="1973854"/>
                </a:lnTo>
                <a:lnTo>
                  <a:pt x="97665" y="1957223"/>
                </a:lnTo>
                <a:lnTo>
                  <a:pt x="79151" y="1940905"/>
                </a:lnTo>
                <a:lnTo>
                  <a:pt x="63259" y="1924116"/>
                </a:lnTo>
                <a:lnTo>
                  <a:pt x="49373" y="1906700"/>
                </a:lnTo>
                <a:lnTo>
                  <a:pt x="37647" y="1888499"/>
                </a:lnTo>
                <a:lnTo>
                  <a:pt x="27927" y="1869199"/>
                </a:lnTo>
                <a:lnTo>
                  <a:pt x="19904" y="1848489"/>
                </a:lnTo>
                <a:lnTo>
                  <a:pt x="13423" y="1826051"/>
                </a:lnTo>
                <a:lnTo>
                  <a:pt x="8640" y="1801731"/>
                </a:lnTo>
                <a:lnTo>
                  <a:pt x="4783" y="1775214"/>
                </a:lnTo>
                <a:lnTo>
                  <a:pt x="2314" y="1746186"/>
                </a:lnTo>
                <a:lnTo>
                  <a:pt x="771" y="1714492"/>
                </a:lnTo>
                <a:lnTo>
                  <a:pt x="154" y="1679659"/>
                </a:lnTo>
                <a:lnTo>
                  <a:pt x="0" y="1641375"/>
                </a:lnTo>
                <a:lnTo>
                  <a:pt x="463" y="1599639"/>
                </a:lnTo>
                <a:lnTo>
                  <a:pt x="1389" y="1554293"/>
                </a:lnTo>
                <a:lnTo>
                  <a:pt x="2314" y="1504554"/>
                </a:lnTo>
                <a:lnTo>
                  <a:pt x="3395" y="1450423"/>
                </a:lnTo>
                <a:lnTo>
                  <a:pt x="4321" y="1391741"/>
                </a:lnTo>
                <a:lnTo>
                  <a:pt x="5092" y="1327880"/>
                </a:lnTo>
                <a:lnTo>
                  <a:pt x="5400" y="1259000"/>
                </a:lnTo>
                <a:lnTo>
                  <a:pt x="5092" y="1190118"/>
                </a:lnTo>
                <a:lnTo>
                  <a:pt x="4321" y="1126259"/>
                </a:lnTo>
                <a:lnTo>
                  <a:pt x="3395" y="1067576"/>
                </a:lnTo>
                <a:lnTo>
                  <a:pt x="2314" y="1013444"/>
                </a:lnTo>
                <a:lnTo>
                  <a:pt x="1389" y="963706"/>
                </a:lnTo>
                <a:lnTo>
                  <a:pt x="463" y="918360"/>
                </a:lnTo>
                <a:lnTo>
                  <a:pt x="0" y="876624"/>
                </a:lnTo>
                <a:lnTo>
                  <a:pt x="154" y="838339"/>
                </a:lnTo>
                <a:lnTo>
                  <a:pt x="771" y="803506"/>
                </a:lnTo>
                <a:lnTo>
                  <a:pt x="2314" y="771812"/>
                </a:lnTo>
                <a:lnTo>
                  <a:pt x="4783" y="742784"/>
                </a:lnTo>
                <a:lnTo>
                  <a:pt x="8486" y="716268"/>
                </a:lnTo>
                <a:lnTo>
                  <a:pt x="13423" y="691948"/>
                </a:lnTo>
                <a:lnTo>
                  <a:pt x="19904" y="669511"/>
                </a:lnTo>
                <a:lnTo>
                  <a:pt x="27927" y="648799"/>
                </a:lnTo>
                <a:lnTo>
                  <a:pt x="37647" y="629499"/>
                </a:lnTo>
                <a:lnTo>
                  <a:pt x="49373" y="611299"/>
                </a:lnTo>
                <a:lnTo>
                  <a:pt x="63259" y="593882"/>
                </a:lnTo>
                <a:lnTo>
                  <a:pt x="79151" y="577094"/>
                </a:lnTo>
                <a:lnTo>
                  <a:pt x="97665" y="560775"/>
                </a:lnTo>
                <a:lnTo>
                  <a:pt x="118649" y="544144"/>
                </a:lnTo>
                <a:lnTo>
                  <a:pt x="142255" y="527512"/>
                </a:lnTo>
                <a:lnTo>
                  <a:pt x="168947" y="510253"/>
                </a:lnTo>
                <a:lnTo>
                  <a:pt x="198416" y="492209"/>
                </a:lnTo>
                <a:lnTo>
                  <a:pt x="231280" y="473223"/>
                </a:lnTo>
                <a:lnTo>
                  <a:pt x="267384" y="452826"/>
                </a:lnTo>
                <a:lnTo>
                  <a:pt x="307036" y="430703"/>
                </a:lnTo>
                <a:lnTo>
                  <a:pt x="350083" y="406696"/>
                </a:lnTo>
                <a:lnTo>
                  <a:pt x="397295" y="380493"/>
                </a:lnTo>
                <a:lnTo>
                  <a:pt x="448210" y="352093"/>
                </a:lnTo>
                <a:lnTo>
                  <a:pt x="503446" y="320869"/>
                </a:lnTo>
                <a:lnTo>
                  <a:pt x="562693" y="286507"/>
                </a:lnTo>
                <a:lnTo>
                  <a:pt x="621940" y="251989"/>
                </a:lnTo>
                <a:lnTo>
                  <a:pt x="676405" y="219352"/>
                </a:lnTo>
                <a:lnTo>
                  <a:pt x="726394" y="189226"/>
                </a:lnTo>
                <a:lnTo>
                  <a:pt x="772372" y="161141"/>
                </a:lnTo>
                <a:lnTo>
                  <a:pt x="814648" y="135565"/>
                </a:lnTo>
                <a:lnTo>
                  <a:pt x="853374" y="111873"/>
                </a:lnTo>
                <a:lnTo>
                  <a:pt x="889015" y="90691"/>
                </a:lnTo>
                <a:lnTo>
                  <a:pt x="921724" y="71548"/>
                </a:lnTo>
                <a:lnTo>
                  <a:pt x="951965" y="54917"/>
                </a:lnTo>
                <a:lnTo>
                  <a:pt x="980046" y="40324"/>
                </a:lnTo>
                <a:lnTo>
                  <a:pt x="1006275" y="28086"/>
                </a:lnTo>
                <a:lnTo>
                  <a:pt x="1030961" y="17887"/>
                </a:lnTo>
                <a:lnTo>
                  <a:pt x="1054259" y="10042"/>
                </a:lnTo>
                <a:lnTo>
                  <a:pt x="1076785" y="4551"/>
                </a:lnTo>
                <a:lnTo>
                  <a:pt x="1098694" y="1098"/>
                </a:lnTo>
                <a:close/>
              </a:path>
            </a:pathLst>
          </a:custGeom>
        </p:spPr>
        <p:txBody>
          <a:bodyPr wrap="square">
            <a:noAutofit/>
          </a:bodyPr>
          <a:lstStyle>
            <a:lvl1pPr marL="0" indent="0" algn="ctr">
              <a:buNone/>
              <a:defRPr>
                <a:solidFill>
                  <a:schemeClr val="tx1">
                    <a:lumMod val="50000"/>
                    <a:lumOff val="50000"/>
                  </a:schemeClr>
                </a:solidFill>
              </a:defRPr>
            </a:lvl1pPr>
          </a:lstStyle>
          <a:p>
            <a:endParaRPr lang="id-ID"/>
          </a:p>
        </p:txBody>
      </p:sp>
      <p:sp>
        <p:nvSpPr>
          <p:cNvPr id="8" name="Picture Placeholder 4"/>
          <p:cNvSpPr>
            <a:spLocks noGrp="1"/>
          </p:cNvSpPr>
          <p:nvPr>
            <p:ph type="pic" sz="quarter" idx="12"/>
          </p:nvPr>
        </p:nvSpPr>
        <p:spPr>
          <a:xfrm>
            <a:off x="6738559" y="2111471"/>
            <a:ext cx="1357745" cy="1573749"/>
          </a:xfrm>
          <a:custGeom>
            <a:avLst/>
            <a:gdLst>
              <a:gd name="connsiteX0" fmla="*/ 1120295 w 2240280"/>
              <a:gd name="connsiteY0" fmla="*/ 0 h 2517998"/>
              <a:gd name="connsiteX1" fmla="*/ 1141586 w 2240280"/>
              <a:gd name="connsiteY1" fmla="*/ 1098 h 2517998"/>
              <a:gd name="connsiteX2" fmla="*/ 1163496 w 2240280"/>
              <a:gd name="connsiteY2" fmla="*/ 4551 h 2517998"/>
              <a:gd name="connsiteX3" fmla="*/ 1186021 w 2240280"/>
              <a:gd name="connsiteY3" fmla="*/ 10042 h 2517998"/>
              <a:gd name="connsiteX4" fmla="*/ 1209319 w 2240280"/>
              <a:gd name="connsiteY4" fmla="*/ 17887 h 2517998"/>
              <a:gd name="connsiteX5" fmla="*/ 1234006 w 2240280"/>
              <a:gd name="connsiteY5" fmla="*/ 28086 h 2517998"/>
              <a:gd name="connsiteX6" fmla="*/ 1260235 w 2240280"/>
              <a:gd name="connsiteY6" fmla="*/ 40324 h 2517998"/>
              <a:gd name="connsiteX7" fmla="*/ 1288315 w 2240280"/>
              <a:gd name="connsiteY7" fmla="*/ 54917 h 2517998"/>
              <a:gd name="connsiteX8" fmla="*/ 1318556 w 2240280"/>
              <a:gd name="connsiteY8" fmla="*/ 71548 h 2517998"/>
              <a:gd name="connsiteX9" fmla="*/ 1351265 w 2240280"/>
              <a:gd name="connsiteY9" fmla="*/ 90691 h 2517998"/>
              <a:gd name="connsiteX10" fmla="*/ 1386906 w 2240280"/>
              <a:gd name="connsiteY10" fmla="*/ 111873 h 2517998"/>
              <a:gd name="connsiteX11" fmla="*/ 1425633 w 2240280"/>
              <a:gd name="connsiteY11" fmla="*/ 135565 h 2517998"/>
              <a:gd name="connsiteX12" fmla="*/ 1467908 w 2240280"/>
              <a:gd name="connsiteY12" fmla="*/ 161141 h 2517998"/>
              <a:gd name="connsiteX13" fmla="*/ 1513886 w 2240280"/>
              <a:gd name="connsiteY13" fmla="*/ 189226 h 2517998"/>
              <a:gd name="connsiteX14" fmla="*/ 1563876 w 2240280"/>
              <a:gd name="connsiteY14" fmla="*/ 219352 h 2517998"/>
              <a:gd name="connsiteX15" fmla="*/ 1618340 w 2240280"/>
              <a:gd name="connsiteY15" fmla="*/ 251989 h 2517998"/>
              <a:gd name="connsiteX16" fmla="*/ 1677587 w 2240280"/>
              <a:gd name="connsiteY16" fmla="*/ 286507 h 2517998"/>
              <a:gd name="connsiteX17" fmla="*/ 1736834 w 2240280"/>
              <a:gd name="connsiteY17" fmla="*/ 320869 h 2517998"/>
              <a:gd name="connsiteX18" fmla="*/ 1792070 w 2240280"/>
              <a:gd name="connsiteY18" fmla="*/ 352093 h 2517998"/>
              <a:gd name="connsiteX19" fmla="*/ 1842985 w 2240280"/>
              <a:gd name="connsiteY19" fmla="*/ 380650 h 2517998"/>
              <a:gd name="connsiteX20" fmla="*/ 1890198 w 2240280"/>
              <a:gd name="connsiteY20" fmla="*/ 406852 h 2517998"/>
              <a:gd name="connsiteX21" fmla="*/ 1933245 w 2240280"/>
              <a:gd name="connsiteY21" fmla="*/ 430703 h 2517998"/>
              <a:gd name="connsiteX22" fmla="*/ 1972897 w 2240280"/>
              <a:gd name="connsiteY22" fmla="*/ 452826 h 2517998"/>
              <a:gd name="connsiteX23" fmla="*/ 2009001 w 2240280"/>
              <a:gd name="connsiteY23" fmla="*/ 473223 h 2517998"/>
              <a:gd name="connsiteX24" fmla="*/ 2041710 w 2240280"/>
              <a:gd name="connsiteY24" fmla="*/ 492209 h 2517998"/>
              <a:gd name="connsiteX25" fmla="*/ 2071334 w 2240280"/>
              <a:gd name="connsiteY25" fmla="*/ 510409 h 2517998"/>
              <a:gd name="connsiteX26" fmla="*/ 2098026 w 2240280"/>
              <a:gd name="connsiteY26" fmla="*/ 527512 h 2517998"/>
              <a:gd name="connsiteX27" fmla="*/ 2121477 w 2240280"/>
              <a:gd name="connsiteY27" fmla="*/ 544144 h 2517998"/>
              <a:gd name="connsiteX28" fmla="*/ 2142615 w 2240280"/>
              <a:gd name="connsiteY28" fmla="*/ 560775 h 2517998"/>
              <a:gd name="connsiteX29" fmla="*/ 2161130 w 2240280"/>
              <a:gd name="connsiteY29" fmla="*/ 577094 h 2517998"/>
              <a:gd name="connsiteX30" fmla="*/ 2177022 w 2240280"/>
              <a:gd name="connsiteY30" fmla="*/ 593882 h 2517998"/>
              <a:gd name="connsiteX31" fmla="*/ 2190907 w 2240280"/>
              <a:gd name="connsiteY31" fmla="*/ 611299 h 2517998"/>
              <a:gd name="connsiteX32" fmla="*/ 2202633 w 2240280"/>
              <a:gd name="connsiteY32" fmla="*/ 629499 h 2517998"/>
              <a:gd name="connsiteX33" fmla="*/ 2212354 w 2240280"/>
              <a:gd name="connsiteY33" fmla="*/ 648799 h 2517998"/>
              <a:gd name="connsiteX34" fmla="*/ 2220377 w 2240280"/>
              <a:gd name="connsiteY34" fmla="*/ 669511 h 2517998"/>
              <a:gd name="connsiteX35" fmla="*/ 2226857 w 2240280"/>
              <a:gd name="connsiteY35" fmla="*/ 691948 h 2517998"/>
              <a:gd name="connsiteX36" fmla="*/ 2231640 w 2240280"/>
              <a:gd name="connsiteY36" fmla="*/ 716268 h 2517998"/>
              <a:gd name="connsiteX37" fmla="*/ 2235497 w 2240280"/>
              <a:gd name="connsiteY37" fmla="*/ 742784 h 2517998"/>
              <a:gd name="connsiteX38" fmla="*/ 2237965 w 2240280"/>
              <a:gd name="connsiteY38" fmla="*/ 771812 h 2517998"/>
              <a:gd name="connsiteX39" fmla="*/ 2239509 w 2240280"/>
              <a:gd name="connsiteY39" fmla="*/ 803506 h 2517998"/>
              <a:gd name="connsiteX40" fmla="*/ 2240126 w 2240280"/>
              <a:gd name="connsiteY40" fmla="*/ 838339 h 2517998"/>
              <a:gd name="connsiteX41" fmla="*/ 2240280 w 2240280"/>
              <a:gd name="connsiteY41" fmla="*/ 876624 h 2517998"/>
              <a:gd name="connsiteX42" fmla="*/ 2239817 w 2240280"/>
              <a:gd name="connsiteY42" fmla="*/ 918360 h 2517998"/>
              <a:gd name="connsiteX43" fmla="*/ 2238891 w 2240280"/>
              <a:gd name="connsiteY43" fmla="*/ 963706 h 2517998"/>
              <a:gd name="connsiteX44" fmla="*/ 2237965 w 2240280"/>
              <a:gd name="connsiteY44" fmla="*/ 1013444 h 2517998"/>
              <a:gd name="connsiteX45" fmla="*/ 2236886 w 2240280"/>
              <a:gd name="connsiteY45" fmla="*/ 1067576 h 2517998"/>
              <a:gd name="connsiteX46" fmla="*/ 2235960 w 2240280"/>
              <a:gd name="connsiteY46" fmla="*/ 1126259 h 2517998"/>
              <a:gd name="connsiteX47" fmla="*/ 2235189 w 2240280"/>
              <a:gd name="connsiteY47" fmla="*/ 1190118 h 2517998"/>
              <a:gd name="connsiteX48" fmla="*/ 2234880 w 2240280"/>
              <a:gd name="connsiteY48" fmla="*/ 1259000 h 2517998"/>
              <a:gd name="connsiteX49" fmla="*/ 2235189 w 2240280"/>
              <a:gd name="connsiteY49" fmla="*/ 1327880 h 2517998"/>
              <a:gd name="connsiteX50" fmla="*/ 2235960 w 2240280"/>
              <a:gd name="connsiteY50" fmla="*/ 1391741 h 2517998"/>
              <a:gd name="connsiteX51" fmla="*/ 2236886 w 2240280"/>
              <a:gd name="connsiteY51" fmla="*/ 1450423 h 2517998"/>
              <a:gd name="connsiteX52" fmla="*/ 2237965 w 2240280"/>
              <a:gd name="connsiteY52" fmla="*/ 1504554 h 2517998"/>
              <a:gd name="connsiteX53" fmla="*/ 2238891 w 2240280"/>
              <a:gd name="connsiteY53" fmla="*/ 1554293 h 2517998"/>
              <a:gd name="connsiteX54" fmla="*/ 2239817 w 2240280"/>
              <a:gd name="connsiteY54" fmla="*/ 1599639 h 2517998"/>
              <a:gd name="connsiteX55" fmla="*/ 2240280 w 2240280"/>
              <a:gd name="connsiteY55" fmla="*/ 1641375 h 2517998"/>
              <a:gd name="connsiteX56" fmla="*/ 2240126 w 2240280"/>
              <a:gd name="connsiteY56" fmla="*/ 1679659 h 2517998"/>
              <a:gd name="connsiteX57" fmla="*/ 2239509 w 2240280"/>
              <a:gd name="connsiteY57" fmla="*/ 1714492 h 2517998"/>
              <a:gd name="connsiteX58" fmla="*/ 2237965 w 2240280"/>
              <a:gd name="connsiteY58" fmla="*/ 1746186 h 2517998"/>
              <a:gd name="connsiteX59" fmla="*/ 2235497 w 2240280"/>
              <a:gd name="connsiteY59" fmla="*/ 1775214 h 2517998"/>
              <a:gd name="connsiteX60" fmla="*/ 2231794 w 2240280"/>
              <a:gd name="connsiteY60" fmla="*/ 1801731 h 2517998"/>
              <a:gd name="connsiteX61" fmla="*/ 2226857 w 2240280"/>
              <a:gd name="connsiteY61" fmla="*/ 1826051 h 2517998"/>
              <a:gd name="connsiteX62" fmla="*/ 2220377 w 2240280"/>
              <a:gd name="connsiteY62" fmla="*/ 1848489 h 2517998"/>
              <a:gd name="connsiteX63" fmla="*/ 2212354 w 2240280"/>
              <a:gd name="connsiteY63" fmla="*/ 1869199 h 2517998"/>
              <a:gd name="connsiteX64" fmla="*/ 2202633 w 2240280"/>
              <a:gd name="connsiteY64" fmla="*/ 1888499 h 2517998"/>
              <a:gd name="connsiteX65" fmla="*/ 2190907 w 2240280"/>
              <a:gd name="connsiteY65" fmla="*/ 1906700 h 2517998"/>
              <a:gd name="connsiteX66" fmla="*/ 2177022 w 2240280"/>
              <a:gd name="connsiteY66" fmla="*/ 1924116 h 2517998"/>
              <a:gd name="connsiteX67" fmla="*/ 2161130 w 2240280"/>
              <a:gd name="connsiteY67" fmla="*/ 1940905 h 2517998"/>
              <a:gd name="connsiteX68" fmla="*/ 2142615 w 2240280"/>
              <a:gd name="connsiteY68" fmla="*/ 1957223 h 2517998"/>
              <a:gd name="connsiteX69" fmla="*/ 2121632 w 2240280"/>
              <a:gd name="connsiteY69" fmla="*/ 1973854 h 2517998"/>
              <a:gd name="connsiteX70" fmla="*/ 2098026 w 2240280"/>
              <a:gd name="connsiteY70" fmla="*/ 1990486 h 2517998"/>
              <a:gd name="connsiteX71" fmla="*/ 2071334 w 2240280"/>
              <a:gd name="connsiteY71" fmla="*/ 2007746 h 2517998"/>
              <a:gd name="connsiteX72" fmla="*/ 2041864 w 2240280"/>
              <a:gd name="connsiteY72" fmla="*/ 2025790 h 2517998"/>
              <a:gd name="connsiteX73" fmla="*/ 2009001 w 2240280"/>
              <a:gd name="connsiteY73" fmla="*/ 2044775 h 2517998"/>
              <a:gd name="connsiteX74" fmla="*/ 1972897 w 2240280"/>
              <a:gd name="connsiteY74" fmla="*/ 2065173 h 2517998"/>
              <a:gd name="connsiteX75" fmla="*/ 1933245 w 2240280"/>
              <a:gd name="connsiteY75" fmla="*/ 2087297 h 2517998"/>
              <a:gd name="connsiteX76" fmla="*/ 1890198 w 2240280"/>
              <a:gd name="connsiteY76" fmla="*/ 2111302 h 2517998"/>
              <a:gd name="connsiteX77" fmla="*/ 1842985 w 2240280"/>
              <a:gd name="connsiteY77" fmla="*/ 2137505 h 2517998"/>
              <a:gd name="connsiteX78" fmla="*/ 1792070 w 2240280"/>
              <a:gd name="connsiteY78" fmla="*/ 2165905 h 2517998"/>
              <a:gd name="connsiteX79" fmla="*/ 1736834 w 2240280"/>
              <a:gd name="connsiteY79" fmla="*/ 2197129 h 2517998"/>
              <a:gd name="connsiteX80" fmla="*/ 1677587 w 2240280"/>
              <a:gd name="connsiteY80" fmla="*/ 2231491 h 2517998"/>
              <a:gd name="connsiteX81" fmla="*/ 1618340 w 2240280"/>
              <a:gd name="connsiteY81" fmla="*/ 2266010 h 2517998"/>
              <a:gd name="connsiteX82" fmla="*/ 1563876 w 2240280"/>
              <a:gd name="connsiteY82" fmla="*/ 2298646 h 2517998"/>
              <a:gd name="connsiteX83" fmla="*/ 1513886 w 2240280"/>
              <a:gd name="connsiteY83" fmla="*/ 2328772 h 2517998"/>
              <a:gd name="connsiteX84" fmla="*/ 1467908 w 2240280"/>
              <a:gd name="connsiteY84" fmla="*/ 2356858 h 2517998"/>
              <a:gd name="connsiteX85" fmla="*/ 1425633 w 2240280"/>
              <a:gd name="connsiteY85" fmla="*/ 2382433 h 2517998"/>
              <a:gd name="connsiteX86" fmla="*/ 1386906 w 2240280"/>
              <a:gd name="connsiteY86" fmla="*/ 2406126 h 2517998"/>
              <a:gd name="connsiteX87" fmla="*/ 1351265 w 2240280"/>
              <a:gd name="connsiteY87" fmla="*/ 2427308 h 2517998"/>
              <a:gd name="connsiteX88" fmla="*/ 1318556 w 2240280"/>
              <a:gd name="connsiteY88" fmla="*/ 2446450 h 2517998"/>
              <a:gd name="connsiteX89" fmla="*/ 1288315 w 2240280"/>
              <a:gd name="connsiteY89" fmla="*/ 2463081 h 2517998"/>
              <a:gd name="connsiteX90" fmla="*/ 1260235 w 2240280"/>
              <a:gd name="connsiteY90" fmla="*/ 2477674 h 2517998"/>
              <a:gd name="connsiteX91" fmla="*/ 1234006 w 2240280"/>
              <a:gd name="connsiteY91" fmla="*/ 2489912 h 2517998"/>
              <a:gd name="connsiteX92" fmla="*/ 1209319 w 2240280"/>
              <a:gd name="connsiteY92" fmla="*/ 2500111 h 2517998"/>
              <a:gd name="connsiteX93" fmla="*/ 1186021 w 2240280"/>
              <a:gd name="connsiteY93" fmla="*/ 2507956 h 2517998"/>
              <a:gd name="connsiteX94" fmla="*/ 1163496 w 2240280"/>
              <a:gd name="connsiteY94" fmla="*/ 2513448 h 2517998"/>
              <a:gd name="connsiteX95" fmla="*/ 1141586 w 2240280"/>
              <a:gd name="connsiteY95" fmla="*/ 2516900 h 2517998"/>
              <a:gd name="connsiteX96" fmla="*/ 1120295 w 2240280"/>
              <a:gd name="connsiteY96" fmla="*/ 2517998 h 2517998"/>
              <a:gd name="connsiteX97" fmla="*/ 1098694 w 2240280"/>
              <a:gd name="connsiteY97" fmla="*/ 2516900 h 2517998"/>
              <a:gd name="connsiteX98" fmla="*/ 1076785 w 2240280"/>
              <a:gd name="connsiteY98" fmla="*/ 2513448 h 2517998"/>
              <a:gd name="connsiteX99" fmla="*/ 1054259 w 2240280"/>
              <a:gd name="connsiteY99" fmla="*/ 2507956 h 2517998"/>
              <a:gd name="connsiteX100" fmla="*/ 1030961 w 2240280"/>
              <a:gd name="connsiteY100" fmla="*/ 2500111 h 2517998"/>
              <a:gd name="connsiteX101" fmla="*/ 1006275 w 2240280"/>
              <a:gd name="connsiteY101" fmla="*/ 2489912 h 2517998"/>
              <a:gd name="connsiteX102" fmla="*/ 980046 w 2240280"/>
              <a:gd name="connsiteY102" fmla="*/ 2477674 h 2517998"/>
              <a:gd name="connsiteX103" fmla="*/ 951965 w 2240280"/>
              <a:gd name="connsiteY103" fmla="*/ 2463081 h 2517998"/>
              <a:gd name="connsiteX104" fmla="*/ 921724 w 2240280"/>
              <a:gd name="connsiteY104" fmla="*/ 2446450 h 2517998"/>
              <a:gd name="connsiteX105" fmla="*/ 889015 w 2240280"/>
              <a:gd name="connsiteY105" fmla="*/ 2427308 h 2517998"/>
              <a:gd name="connsiteX106" fmla="*/ 853374 w 2240280"/>
              <a:gd name="connsiteY106" fmla="*/ 2406126 h 2517998"/>
              <a:gd name="connsiteX107" fmla="*/ 814648 w 2240280"/>
              <a:gd name="connsiteY107" fmla="*/ 2382433 h 2517998"/>
              <a:gd name="connsiteX108" fmla="*/ 772372 w 2240280"/>
              <a:gd name="connsiteY108" fmla="*/ 2356858 h 2517998"/>
              <a:gd name="connsiteX109" fmla="*/ 726394 w 2240280"/>
              <a:gd name="connsiteY109" fmla="*/ 2328772 h 2517998"/>
              <a:gd name="connsiteX110" fmla="*/ 676405 w 2240280"/>
              <a:gd name="connsiteY110" fmla="*/ 2298646 h 2517998"/>
              <a:gd name="connsiteX111" fmla="*/ 621940 w 2240280"/>
              <a:gd name="connsiteY111" fmla="*/ 2266010 h 2517998"/>
              <a:gd name="connsiteX112" fmla="*/ 562693 w 2240280"/>
              <a:gd name="connsiteY112" fmla="*/ 2231491 h 2517998"/>
              <a:gd name="connsiteX113" fmla="*/ 503446 w 2240280"/>
              <a:gd name="connsiteY113" fmla="*/ 2197129 h 2517998"/>
              <a:gd name="connsiteX114" fmla="*/ 448210 w 2240280"/>
              <a:gd name="connsiteY114" fmla="*/ 2165905 h 2517998"/>
              <a:gd name="connsiteX115" fmla="*/ 397295 w 2240280"/>
              <a:gd name="connsiteY115" fmla="*/ 2137349 h 2517998"/>
              <a:gd name="connsiteX116" fmla="*/ 350083 w 2240280"/>
              <a:gd name="connsiteY116" fmla="*/ 2111146 h 2517998"/>
              <a:gd name="connsiteX117" fmla="*/ 307036 w 2240280"/>
              <a:gd name="connsiteY117" fmla="*/ 2087297 h 2517998"/>
              <a:gd name="connsiteX118" fmla="*/ 267384 w 2240280"/>
              <a:gd name="connsiteY118" fmla="*/ 2065173 h 2517998"/>
              <a:gd name="connsiteX119" fmla="*/ 231280 w 2240280"/>
              <a:gd name="connsiteY119" fmla="*/ 2044775 h 2517998"/>
              <a:gd name="connsiteX120" fmla="*/ 198570 w 2240280"/>
              <a:gd name="connsiteY120" fmla="*/ 2025790 h 2517998"/>
              <a:gd name="connsiteX121" fmla="*/ 168947 w 2240280"/>
              <a:gd name="connsiteY121" fmla="*/ 2007589 h 2517998"/>
              <a:gd name="connsiteX122" fmla="*/ 142255 w 2240280"/>
              <a:gd name="connsiteY122" fmla="*/ 1990486 h 2517998"/>
              <a:gd name="connsiteX123" fmla="*/ 118803 w 2240280"/>
              <a:gd name="connsiteY123" fmla="*/ 1973854 h 2517998"/>
              <a:gd name="connsiteX124" fmla="*/ 97665 w 2240280"/>
              <a:gd name="connsiteY124" fmla="*/ 1957223 h 2517998"/>
              <a:gd name="connsiteX125" fmla="*/ 79151 w 2240280"/>
              <a:gd name="connsiteY125" fmla="*/ 1940905 h 2517998"/>
              <a:gd name="connsiteX126" fmla="*/ 63259 w 2240280"/>
              <a:gd name="connsiteY126" fmla="*/ 1924116 h 2517998"/>
              <a:gd name="connsiteX127" fmla="*/ 49373 w 2240280"/>
              <a:gd name="connsiteY127" fmla="*/ 1906700 h 2517998"/>
              <a:gd name="connsiteX128" fmla="*/ 37647 w 2240280"/>
              <a:gd name="connsiteY128" fmla="*/ 1888499 h 2517998"/>
              <a:gd name="connsiteX129" fmla="*/ 27927 w 2240280"/>
              <a:gd name="connsiteY129" fmla="*/ 1869199 h 2517998"/>
              <a:gd name="connsiteX130" fmla="*/ 19904 w 2240280"/>
              <a:gd name="connsiteY130" fmla="*/ 1848489 h 2517998"/>
              <a:gd name="connsiteX131" fmla="*/ 13423 w 2240280"/>
              <a:gd name="connsiteY131" fmla="*/ 1826051 h 2517998"/>
              <a:gd name="connsiteX132" fmla="*/ 8640 w 2240280"/>
              <a:gd name="connsiteY132" fmla="*/ 1801731 h 2517998"/>
              <a:gd name="connsiteX133" fmla="*/ 4783 w 2240280"/>
              <a:gd name="connsiteY133" fmla="*/ 1775214 h 2517998"/>
              <a:gd name="connsiteX134" fmla="*/ 2314 w 2240280"/>
              <a:gd name="connsiteY134" fmla="*/ 1746186 h 2517998"/>
              <a:gd name="connsiteX135" fmla="*/ 771 w 2240280"/>
              <a:gd name="connsiteY135" fmla="*/ 1714492 h 2517998"/>
              <a:gd name="connsiteX136" fmla="*/ 154 w 2240280"/>
              <a:gd name="connsiteY136" fmla="*/ 1679659 h 2517998"/>
              <a:gd name="connsiteX137" fmla="*/ 0 w 2240280"/>
              <a:gd name="connsiteY137" fmla="*/ 1641375 h 2517998"/>
              <a:gd name="connsiteX138" fmla="*/ 463 w 2240280"/>
              <a:gd name="connsiteY138" fmla="*/ 1599639 h 2517998"/>
              <a:gd name="connsiteX139" fmla="*/ 1389 w 2240280"/>
              <a:gd name="connsiteY139" fmla="*/ 1554293 h 2517998"/>
              <a:gd name="connsiteX140" fmla="*/ 2314 w 2240280"/>
              <a:gd name="connsiteY140" fmla="*/ 1504554 h 2517998"/>
              <a:gd name="connsiteX141" fmla="*/ 3395 w 2240280"/>
              <a:gd name="connsiteY141" fmla="*/ 1450423 h 2517998"/>
              <a:gd name="connsiteX142" fmla="*/ 4321 w 2240280"/>
              <a:gd name="connsiteY142" fmla="*/ 1391741 h 2517998"/>
              <a:gd name="connsiteX143" fmla="*/ 5092 w 2240280"/>
              <a:gd name="connsiteY143" fmla="*/ 1327880 h 2517998"/>
              <a:gd name="connsiteX144" fmla="*/ 5400 w 2240280"/>
              <a:gd name="connsiteY144" fmla="*/ 1259000 h 2517998"/>
              <a:gd name="connsiteX145" fmla="*/ 5092 w 2240280"/>
              <a:gd name="connsiteY145" fmla="*/ 1190118 h 2517998"/>
              <a:gd name="connsiteX146" fmla="*/ 4321 w 2240280"/>
              <a:gd name="connsiteY146" fmla="*/ 1126259 h 2517998"/>
              <a:gd name="connsiteX147" fmla="*/ 3395 w 2240280"/>
              <a:gd name="connsiteY147" fmla="*/ 1067576 h 2517998"/>
              <a:gd name="connsiteX148" fmla="*/ 2314 w 2240280"/>
              <a:gd name="connsiteY148" fmla="*/ 1013444 h 2517998"/>
              <a:gd name="connsiteX149" fmla="*/ 1389 w 2240280"/>
              <a:gd name="connsiteY149" fmla="*/ 963706 h 2517998"/>
              <a:gd name="connsiteX150" fmla="*/ 463 w 2240280"/>
              <a:gd name="connsiteY150" fmla="*/ 918360 h 2517998"/>
              <a:gd name="connsiteX151" fmla="*/ 0 w 2240280"/>
              <a:gd name="connsiteY151" fmla="*/ 876624 h 2517998"/>
              <a:gd name="connsiteX152" fmla="*/ 154 w 2240280"/>
              <a:gd name="connsiteY152" fmla="*/ 838339 h 2517998"/>
              <a:gd name="connsiteX153" fmla="*/ 771 w 2240280"/>
              <a:gd name="connsiteY153" fmla="*/ 803506 h 2517998"/>
              <a:gd name="connsiteX154" fmla="*/ 2314 w 2240280"/>
              <a:gd name="connsiteY154" fmla="*/ 771812 h 2517998"/>
              <a:gd name="connsiteX155" fmla="*/ 4783 w 2240280"/>
              <a:gd name="connsiteY155" fmla="*/ 742784 h 2517998"/>
              <a:gd name="connsiteX156" fmla="*/ 8486 w 2240280"/>
              <a:gd name="connsiteY156" fmla="*/ 716268 h 2517998"/>
              <a:gd name="connsiteX157" fmla="*/ 13423 w 2240280"/>
              <a:gd name="connsiteY157" fmla="*/ 691948 h 2517998"/>
              <a:gd name="connsiteX158" fmla="*/ 19904 w 2240280"/>
              <a:gd name="connsiteY158" fmla="*/ 669511 h 2517998"/>
              <a:gd name="connsiteX159" fmla="*/ 27927 w 2240280"/>
              <a:gd name="connsiteY159" fmla="*/ 648799 h 2517998"/>
              <a:gd name="connsiteX160" fmla="*/ 37647 w 2240280"/>
              <a:gd name="connsiteY160" fmla="*/ 629499 h 2517998"/>
              <a:gd name="connsiteX161" fmla="*/ 49373 w 2240280"/>
              <a:gd name="connsiteY161" fmla="*/ 611299 h 2517998"/>
              <a:gd name="connsiteX162" fmla="*/ 63259 w 2240280"/>
              <a:gd name="connsiteY162" fmla="*/ 593882 h 2517998"/>
              <a:gd name="connsiteX163" fmla="*/ 79151 w 2240280"/>
              <a:gd name="connsiteY163" fmla="*/ 577094 h 2517998"/>
              <a:gd name="connsiteX164" fmla="*/ 97665 w 2240280"/>
              <a:gd name="connsiteY164" fmla="*/ 560775 h 2517998"/>
              <a:gd name="connsiteX165" fmla="*/ 118649 w 2240280"/>
              <a:gd name="connsiteY165" fmla="*/ 544144 h 2517998"/>
              <a:gd name="connsiteX166" fmla="*/ 142255 w 2240280"/>
              <a:gd name="connsiteY166" fmla="*/ 527512 h 2517998"/>
              <a:gd name="connsiteX167" fmla="*/ 168947 w 2240280"/>
              <a:gd name="connsiteY167" fmla="*/ 510253 h 2517998"/>
              <a:gd name="connsiteX168" fmla="*/ 198416 w 2240280"/>
              <a:gd name="connsiteY168" fmla="*/ 492209 h 2517998"/>
              <a:gd name="connsiteX169" fmla="*/ 231280 w 2240280"/>
              <a:gd name="connsiteY169" fmla="*/ 473223 h 2517998"/>
              <a:gd name="connsiteX170" fmla="*/ 267384 w 2240280"/>
              <a:gd name="connsiteY170" fmla="*/ 452826 h 2517998"/>
              <a:gd name="connsiteX171" fmla="*/ 307036 w 2240280"/>
              <a:gd name="connsiteY171" fmla="*/ 430703 h 2517998"/>
              <a:gd name="connsiteX172" fmla="*/ 350083 w 2240280"/>
              <a:gd name="connsiteY172" fmla="*/ 406696 h 2517998"/>
              <a:gd name="connsiteX173" fmla="*/ 397295 w 2240280"/>
              <a:gd name="connsiteY173" fmla="*/ 380493 h 2517998"/>
              <a:gd name="connsiteX174" fmla="*/ 448210 w 2240280"/>
              <a:gd name="connsiteY174" fmla="*/ 352093 h 2517998"/>
              <a:gd name="connsiteX175" fmla="*/ 503446 w 2240280"/>
              <a:gd name="connsiteY175" fmla="*/ 320869 h 2517998"/>
              <a:gd name="connsiteX176" fmla="*/ 562693 w 2240280"/>
              <a:gd name="connsiteY176" fmla="*/ 286507 h 2517998"/>
              <a:gd name="connsiteX177" fmla="*/ 621940 w 2240280"/>
              <a:gd name="connsiteY177" fmla="*/ 251989 h 2517998"/>
              <a:gd name="connsiteX178" fmla="*/ 676405 w 2240280"/>
              <a:gd name="connsiteY178" fmla="*/ 219352 h 2517998"/>
              <a:gd name="connsiteX179" fmla="*/ 726394 w 2240280"/>
              <a:gd name="connsiteY179" fmla="*/ 189226 h 2517998"/>
              <a:gd name="connsiteX180" fmla="*/ 772372 w 2240280"/>
              <a:gd name="connsiteY180" fmla="*/ 161141 h 2517998"/>
              <a:gd name="connsiteX181" fmla="*/ 814648 w 2240280"/>
              <a:gd name="connsiteY181" fmla="*/ 135565 h 2517998"/>
              <a:gd name="connsiteX182" fmla="*/ 853374 w 2240280"/>
              <a:gd name="connsiteY182" fmla="*/ 111873 h 2517998"/>
              <a:gd name="connsiteX183" fmla="*/ 889015 w 2240280"/>
              <a:gd name="connsiteY183" fmla="*/ 90691 h 2517998"/>
              <a:gd name="connsiteX184" fmla="*/ 921724 w 2240280"/>
              <a:gd name="connsiteY184" fmla="*/ 71548 h 2517998"/>
              <a:gd name="connsiteX185" fmla="*/ 951965 w 2240280"/>
              <a:gd name="connsiteY185" fmla="*/ 54917 h 2517998"/>
              <a:gd name="connsiteX186" fmla="*/ 980046 w 2240280"/>
              <a:gd name="connsiteY186" fmla="*/ 40324 h 2517998"/>
              <a:gd name="connsiteX187" fmla="*/ 1006275 w 2240280"/>
              <a:gd name="connsiteY187" fmla="*/ 28086 h 2517998"/>
              <a:gd name="connsiteX188" fmla="*/ 1030961 w 2240280"/>
              <a:gd name="connsiteY188" fmla="*/ 17887 h 2517998"/>
              <a:gd name="connsiteX189" fmla="*/ 1054259 w 2240280"/>
              <a:gd name="connsiteY189" fmla="*/ 10042 h 2517998"/>
              <a:gd name="connsiteX190" fmla="*/ 1076785 w 2240280"/>
              <a:gd name="connsiteY190" fmla="*/ 4551 h 2517998"/>
              <a:gd name="connsiteX191" fmla="*/ 1098694 w 2240280"/>
              <a:gd name="connsiteY191" fmla="*/ 1098 h 251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2240280" h="2517998">
                <a:moveTo>
                  <a:pt x="1120295" y="0"/>
                </a:moveTo>
                <a:lnTo>
                  <a:pt x="1141586" y="1098"/>
                </a:lnTo>
                <a:lnTo>
                  <a:pt x="1163496" y="4551"/>
                </a:lnTo>
                <a:lnTo>
                  <a:pt x="1186021" y="10042"/>
                </a:lnTo>
                <a:lnTo>
                  <a:pt x="1209319" y="17887"/>
                </a:lnTo>
                <a:lnTo>
                  <a:pt x="1234006" y="28086"/>
                </a:lnTo>
                <a:lnTo>
                  <a:pt x="1260235" y="40324"/>
                </a:lnTo>
                <a:lnTo>
                  <a:pt x="1288315" y="54917"/>
                </a:lnTo>
                <a:lnTo>
                  <a:pt x="1318556" y="71548"/>
                </a:lnTo>
                <a:lnTo>
                  <a:pt x="1351265" y="90691"/>
                </a:lnTo>
                <a:lnTo>
                  <a:pt x="1386906" y="111873"/>
                </a:lnTo>
                <a:lnTo>
                  <a:pt x="1425633" y="135565"/>
                </a:lnTo>
                <a:lnTo>
                  <a:pt x="1467908" y="161141"/>
                </a:lnTo>
                <a:lnTo>
                  <a:pt x="1513886" y="189226"/>
                </a:lnTo>
                <a:lnTo>
                  <a:pt x="1563876" y="219352"/>
                </a:lnTo>
                <a:lnTo>
                  <a:pt x="1618340" y="251989"/>
                </a:lnTo>
                <a:lnTo>
                  <a:pt x="1677587" y="286507"/>
                </a:lnTo>
                <a:lnTo>
                  <a:pt x="1736834" y="320869"/>
                </a:lnTo>
                <a:lnTo>
                  <a:pt x="1792070" y="352093"/>
                </a:lnTo>
                <a:lnTo>
                  <a:pt x="1842985" y="380650"/>
                </a:lnTo>
                <a:lnTo>
                  <a:pt x="1890198" y="406852"/>
                </a:lnTo>
                <a:lnTo>
                  <a:pt x="1933245" y="430703"/>
                </a:lnTo>
                <a:lnTo>
                  <a:pt x="1972897" y="452826"/>
                </a:lnTo>
                <a:lnTo>
                  <a:pt x="2009001" y="473223"/>
                </a:lnTo>
                <a:lnTo>
                  <a:pt x="2041710" y="492209"/>
                </a:lnTo>
                <a:lnTo>
                  <a:pt x="2071334" y="510409"/>
                </a:lnTo>
                <a:lnTo>
                  <a:pt x="2098026" y="527512"/>
                </a:lnTo>
                <a:lnTo>
                  <a:pt x="2121477" y="544144"/>
                </a:lnTo>
                <a:lnTo>
                  <a:pt x="2142615" y="560775"/>
                </a:lnTo>
                <a:lnTo>
                  <a:pt x="2161130" y="577094"/>
                </a:lnTo>
                <a:lnTo>
                  <a:pt x="2177022" y="593882"/>
                </a:lnTo>
                <a:lnTo>
                  <a:pt x="2190907" y="611299"/>
                </a:lnTo>
                <a:lnTo>
                  <a:pt x="2202633" y="629499"/>
                </a:lnTo>
                <a:lnTo>
                  <a:pt x="2212354" y="648799"/>
                </a:lnTo>
                <a:lnTo>
                  <a:pt x="2220377" y="669511"/>
                </a:lnTo>
                <a:lnTo>
                  <a:pt x="2226857" y="691948"/>
                </a:lnTo>
                <a:lnTo>
                  <a:pt x="2231640" y="716268"/>
                </a:lnTo>
                <a:lnTo>
                  <a:pt x="2235497" y="742784"/>
                </a:lnTo>
                <a:lnTo>
                  <a:pt x="2237965" y="771812"/>
                </a:lnTo>
                <a:lnTo>
                  <a:pt x="2239509" y="803506"/>
                </a:lnTo>
                <a:lnTo>
                  <a:pt x="2240126" y="838339"/>
                </a:lnTo>
                <a:lnTo>
                  <a:pt x="2240280" y="876624"/>
                </a:lnTo>
                <a:lnTo>
                  <a:pt x="2239817" y="918360"/>
                </a:lnTo>
                <a:lnTo>
                  <a:pt x="2238891" y="963706"/>
                </a:lnTo>
                <a:lnTo>
                  <a:pt x="2237965" y="1013444"/>
                </a:lnTo>
                <a:lnTo>
                  <a:pt x="2236886" y="1067576"/>
                </a:lnTo>
                <a:lnTo>
                  <a:pt x="2235960" y="1126259"/>
                </a:lnTo>
                <a:lnTo>
                  <a:pt x="2235189" y="1190118"/>
                </a:lnTo>
                <a:lnTo>
                  <a:pt x="2234880" y="1259000"/>
                </a:lnTo>
                <a:lnTo>
                  <a:pt x="2235189" y="1327880"/>
                </a:lnTo>
                <a:lnTo>
                  <a:pt x="2235960" y="1391741"/>
                </a:lnTo>
                <a:lnTo>
                  <a:pt x="2236886" y="1450423"/>
                </a:lnTo>
                <a:lnTo>
                  <a:pt x="2237965" y="1504554"/>
                </a:lnTo>
                <a:lnTo>
                  <a:pt x="2238891" y="1554293"/>
                </a:lnTo>
                <a:lnTo>
                  <a:pt x="2239817" y="1599639"/>
                </a:lnTo>
                <a:lnTo>
                  <a:pt x="2240280" y="1641375"/>
                </a:lnTo>
                <a:lnTo>
                  <a:pt x="2240126" y="1679659"/>
                </a:lnTo>
                <a:lnTo>
                  <a:pt x="2239509" y="1714492"/>
                </a:lnTo>
                <a:lnTo>
                  <a:pt x="2237965" y="1746186"/>
                </a:lnTo>
                <a:lnTo>
                  <a:pt x="2235497" y="1775214"/>
                </a:lnTo>
                <a:lnTo>
                  <a:pt x="2231794" y="1801731"/>
                </a:lnTo>
                <a:lnTo>
                  <a:pt x="2226857" y="1826051"/>
                </a:lnTo>
                <a:lnTo>
                  <a:pt x="2220377" y="1848489"/>
                </a:lnTo>
                <a:lnTo>
                  <a:pt x="2212354" y="1869199"/>
                </a:lnTo>
                <a:lnTo>
                  <a:pt x="2202633" y="1888499"/>
                </a:lnTo>
                <a:lnTo>
                  <a:pt x="2190907" y="1906700"/>
                </a:lnTo>
                <a:lnTo>
                  <a:pt x="2177022" y="1924116"/>
                </a:lnTo>
                <a:lnTo>
                  <a:pt x="2161130" y="1940905"/>
                </a:lnTo>
                <a:lnTo>
                  <a:pt x="2142615" y="1957223"/>
                </a:lnTo>
                <a:lnTo>
                  <a:pt x="2121632" y="1973854"/>
                </a:lnTo>
                <a:lnTo>
                  <a:pt x="2098026" y="1990486"/>
                </a:lnTo>
                <a:lnTo>
                  <a:pt x="2071334" y="2007746"/>
                </a:lnTo>
                <a:lnTo>
                  <a:pt x="2041864" y="2025790"/>
                </a:lnTo>
                <a:lnTo>
                  <a:pt x="2009001" y="2044775"/>
                </a:lnTo>
                <a:lnTo>
                  <a:pt x="1972897" y="2065173"/>
                </a:lnTo>
                <a:lnTo>
                  <a:pt x="1933245" y="2087297"/>
                </a:lnTo>
                <a:lnTo>
                  <a:pt x="1890198" y="2111302"/>
                </a:lnTo>
                <a:lnTo>
                  <a:pt x="1842985" y="2137505"/>
                </a:lnTo>
                <a:lnTo>
                  <a:pt x="1792070" y="2165905"/>
                </a:lnTo>
                <a:lnTo>
                  <a:pt x="1736834" y="2197129"/>
                </a:lnTo>
                <a:lnTo>
                  <a:pt x="1677587" y="2231491"/>
                </a:lnTo>
                <a:lnTo>
                  <a:pt x="1618340" y="2266010"/>
                </a:lnTo>
                <a:lnTo>
                  <a:pt x="1563876" y="2298646"/>
                </a:lnTo>
                <a:lnTo>
                  <a:pt x="1513886" y="2328772"/>
                </a:lnTo>
                <a:lnTo>
                  <a:pt x="1467908" y="2356858"/>
                </a:lnTo>
                <a:lnTo>
                  <a:pt x="1425633" y="2382433"/>
                </a:lnTo>
                <a:lnTo>
                  <a:pt x="1386906" y="2406126"/>
                </a:lnTo>
                <a:lnTo>
                  <a:pt x="1351265" y="2427308"/>
                </a:lnTo>
                <a:lnTo>
                  <a:pt x="1318556" y="2446450"/>
                </a:lnTo>
                <a:lnTo>
                  <a:pt x="1288315" y="2463081"/>
                </a:lnTo>
                <a:lnTo>
                  <a:pt x="1260235" y="2477674"/>
                </a:lnTo>
                <a:lnTo>
                  <a:pt x="1234006" y="2489912"/>
                </a:lnTo>
                <a:lnTo>
                  <a:pt x="1209319" y="2500111"/>
                </a:lnTo>
                <a:lnTo>
                  <a:pt x="1186021" y="2507956"/>
                </a:lnTo>
                <a:lnTo>
                  <a:pt x="1163496" y="2513448"/>
                </a:lnTo>
                <a:lnTo>
                  <a:pt x="1141586" y="2516900"/>
                </a:lnTo>
                <a:lnTo>
                  <a:pt x="1120295" y="2517998"/>
                </a:lnTo>
                <a:lnTo>
                  <a:pt x="1098694" y="2516900"/>
                </a:lnTo>
                <a:lnTo>
                  <a:pt x="1076785" y="2513448"/>
                </a:lnTo>
                <a:lnTo>
                  <a:pt x="1054259" y="2507956"/>
                </a:lnTo>
                <a:lnTo>
                  <a:pt x="1030961" y="2500111"/>
                </a:lnTo>
                <a:lnTo>
                  <a:pt x="1006275" y="2489912"/>
                </a:lnTo>
                <a:lnTo>
                  <a:pt x="980046" y="2477674"/>
                </a:lnTo>
                <a:lnTo>
                  <a:pt x="951965" y="2463081"/>
                </a:lnTo>
                <a:lnTo>
                  <a:pt x="921724" y="2446450"/>
                </a:lnTo>
                <a:lnTo>
                  <a:pt x="889015" y="2427308"/>
                </a:lnTo>
                <a:lnTo>
                  <a:pt x="853374" y="2406126"/>
                </a:lnTo>
                <a:lnTo>
                  <a:pt x="814648" y="2382433"/>
                </a:lnTo>
                <a:lnTo>
                  <a:pt x="772372" y="2356858"/>
                </a:lnTo>
                <a:lnTo>
                  <a:pt x="726394" y="2328772"/>
                </a:lnTo>
                <a:lnTo>
                  <a:pt x="676405" y="2298646"/>
                </a:lnTo>
                <a:lnTo>
                  <a:pt x="621940" y="2266010"/>
                </a:lnTo>
                <a:lnTo>
                  <a:pt x="562693" y="2231491"/>
                </a:lnTo>
                <a:lnTo>
                  <a:pt x="503446" y="2197129"/>
                </a:lnTo>
                <a:lnTo>
                  <a:pt x="448210" y="2165905"/>
                </a:lnTo>
                <a:lnTo>
                  <a:pt x="397295" y="2137349"/>
                </a:lnTo>
                <a:lnTo>
                  <a:pt x="350083" y="2111146"/>
                </a:lnTo>
                <a:lnTo>
                  <a:pt x="307036" y="2087297"/>
                </a:lnTo>
                <a:lnTo>
                  <a:pt x="267384" y="2065173"/>
                </a:lnTo>
                <a:lnTo>
                  <a:pt x="231280" y="2044775"/>
                </a:lnTo>
                <a:lnTo>
                  <a:pt x="198570" y="2025790"/>
                </a:lnTo>
                <a:lnTo>
                  <a:pt x="168947" y="2007589"/>
                </a:lnTo>
                <a:lnTo>
                  <a:pt x="142255" y="1990486"/>
                </a:lnTo>
                <a:lnTo>
                  <a:pt x="118803" y="1973854"/>
                </a:lnTo>
                <a:lnTo>
                  <a:pt x="97665" y="1957223"/>
                </a:lnTo>
                <a:lnTo>
                  <a:pt x="79151" y="1940905"/>
                </a:lnTo>
                <a:lnTo>
                  <a:pt x="63259" y="1924116"/>
                </a:lnTo>
                <a:lnTo>
                  <a:pt x="49373" y="1906700"/>
                </a:lnTo>
                <a:lnTo>
                  <a:pt x="37647" y="1888499"/>
                </a:lnTo>
                <a:lnTo>
                  <a:pt x="27927" y="1869199"/>
                </a:lnTo>
                <a:lnTo>
                  <a:pt x="19904" y="1848489"/>
                </a:lnTo>
                <a:lnTo>
                  <a:pt x="13423" y="1826051"/>
                </a:lnTo>
                <a:lnTo>
                  <a:pt x="8640" y="1801731"/>
                </a:lnTo>
                <a:lnTo>
                  <a:pt x="4783" y="1775214"/>
                </a:lnTo>
                <a:lnTo>
                  <a:pt x="2314" y="1746186"/>
                </a:lnTo>
                <a:lnTo>
                  <a:pt x="771" y="1714492"/>
                </a:lnTo>
                <a:lnTo>
                  <a:pt x="154" y="1679659"/>
                </a:lnTo>
                <a:lnTo>
                  <a:pt x="0" y="1641375"/>
                </a:lnTo>
                <a:lnTo>
                  <a:pt x="463" y="1599639"/>
                </a:lnTo>
                <a:lnTo>
                  <a:pt x="1389" y="1554293"/>
                </a:lnTo>
                <a:lnTo>
                  <a:pt x="2314" y="1504554"/>
                </a:lnTo>
                <a:lnTo>
                  <a:pt x="3395" y="1450423"/>
                </a:lnTo>
                <a:lnTo>
                  <a:pt x="4321" y="1391741"/>
                </a:lnTo>
                <a:lnTo>
                  <a:pt x="5092" y="1327880"/>
                </a:lnTo>
                <a:lnTo>
                  <a:pt x="5400" y="1259000"/>
                </a:lnTo>
                <a:lnTo>
                  <a:pt x="5092" y="1190118"/>
                </a:lnTo>
                <a:lnTo>
                  <a:pt x="4321" y="1126259"/>
                </a:lnTo>
                <a:lnTo>
                  <a:pt x="3395" y="1067576"/>
                </a:lnTo>
                <a:lnTo>
                  <a:pt x="2314" y="1013444"/>
                </a:lnTo>
                <a:lnTo>
                  <a:pt x="1389" y="963706"/>
                </a:lnTo>
                <a:lnTo>
                  <a:pt x="463" y="918360"/>
                </a:lnTo>
                <a:lnTo>
                  <a:pt x="0" y="876624"/>
                </a:lnTo>
                <a:lnTo>
                  <a:pt x="154" y="838339"/>
                </a:lnTo>
                <a:lnTo>
                  <a:pt x="771" y="803506"/>
                </a:lnTo>
                <a:lnTo>
                  <a:pt x="2314" y="771812"/>
                </a:lnTo>
                <a:lnTo>
                  <a:pt x="4783" y="742784"/>
                </a:lnTo>
                <a:lnTo>
                  <a:pt x="8486" y="716268"/>
                </a:lnTo>
                <a:lnTo>
                  <a:pt x="13423" y="691948"/>
                </a:lnTo>
                <a:lnTo>
                  <a:pt x="19904" y="669511"/>
                </a:lnTo>
                <a:lnTo>
                  <a:pt x="27927" y="648799"/>
                </a:lnTo>
                <a:lnTo>
                  <a:pt x="37647" y="629499"/>
                </a:lnTo>
                <a:lnTo>
                  <a:pt x="49373" y="611299"/>
                </a:lnTo>
                <a:lnTo>
                  <a:pt x="63259" y="593882"/>
                </a:lnTo>
                <a:lnTo>
                  <a:pt x="79151" y="577094"/>
                </a:lnTo>
                <a:lnTo>
                  <a:pt x="97665" y="560775"/>
                </a:lnTo>
                <a:lnTo>
                  <a:pt x="118649" y="544144"/>
                </a:lnTo>
                <a:lnTo>
                  <a:pt x="142255" y="527512"/>
                </a:lnTo>
                <a:lnTo>
                  <a:pt x="168947" y="510253"/>
                </a:lnTo>
                <a:lnTo>
                  <a:pt x="198416" y="492209"/>
                </a:lnTo>
                <a:lnTo>
                  <a:pt x="231280" y="473223"/>
                </a:lnTo>
                <a:lnTo>
                  <a:pt x="267384" y="452826"/>
                </a:lnTo>
                <a:lnTo>
                  <a:pt x="307036" y="430703"/>
                </a:lnTo>
                <a:lnTo>
                  <a:pt x="350083" y="406696"/>
                </a:lnTo>
                <a:lnTo>
                  <a:pt x="397295" y="380493"/>
                </a:lnTo>
                <a:lnTo>
                  <a:pt x="448210" y="352093"/>
                </a:lnTo>
                <a:lnTo>
                  <a:pt x="503446" y="320869"/>
                </a:lnTo>
                <a:lnTo>
                  <a:pt x="562693" y="286507"/>
                </a:lnTo>
                <a:lnTo>
                  <a:pt x="621940" y="251989"/>
                </a:lnTo>
                <a:lnTo>
                  <a:pt x="676405" y="219352"/>
                </a:lnTo>
                <a:lnTo>
                  <a:pt x="726394" y="189226"/>
                </a:lnTo>
                <a:lnTo>
                  <a:pt x="772372" y="161141"/>
                </a:lnTo>
                <a:lnTo>
                  <a:pt x="814648" y="135565"/>
                </a:lnTo>
                <a:lnTo>
                  <a:pt x="853374" y="111873"/>
                </a:lnTo>
                <a:lnTo>
                  <a:pt x="889015" y="90691"/>
                </a:lnTo>
                <a:lnTo>
                  <a:pt x="921724" y="71548"/>
                </a:lnTo>
                <a:lnTo>
                  <a:pt x="951965" y="54917"/>
                </a:lnTo>
                <a:lnTo>
                  <a:pt x="980046" y="40324"/>
                </a:lnTo>
                <a:lnTo>
                  <a:pt x="1006275" y="28086"/>
                </a:lnTo>
                <a:lnTo>
                  <a:pt x="1030961" y="17887"/>
                </a:lnTo>
                <a:lnTo>
                  <a:pt x="1054259" y="10042"/>
                </a:lnTo>
                <a:lnTo>
                  <a:pt x="1076785" y="4551"/>
                </a:lnTo>
                <a:lnTo>
                  <a:pt x="1098694" y="1098"/>
                </a:lnTo>
                <a:close/>
              </a:path>
            </a:pathLst>
          </a:custGeom>
          <a:effectLst/>
        </p:spPr>
        <p:txBody>
          <a:bodyPr wrap="square">
            <a:noAutofit/>
          </a:bodyPr>
          <a:lstStyle>
            <a:lvl1pPr marL="0" indent="0" algn="ctr">
              <a:buNone/>
              <a:defRPr>
                <a:solidFill>
                  <a:schemeClr val="tx1">
                    <a:lumMod val="50000"/>
                    <a:lumOff val="50000"/>
                  </a:schemeClr>
                </a:solidFill>
              </a:defRPr>
            </a:lvl1pPr>
          </a:lstStyle>
          <a:p>
            <a:endParaRPr lang="id-ID"/>
          </a:p>
        </p:txBody>
      </p:sp>
      <p:sp>
        <p:nvSpPr>
          <p:cNvPr id="9" name="Picture Placeholder 4"/>
          <p:cNvSpPr>
            <a:spLocks noGrp="1"/>
          </p:cNvSpPr>
          <p:nvPr>
            <p:ph type="pic" sz="quarter" idx="13"/>
          </p:nvPr>
        </p:nvSpPr>
        <p:spPr>
          <a:xfrm>
            <a:off x="9381423" y="2462380"/>
            <a:ext cx="1357745" cy="1573749"/>
          </a:xfrm>
          <a:custGeom>
            <a:avLst/>
            <a:gdLst>
              <a:gd name="connsiteX0" fmla="*/ 1120295 w 2240280"/>
              <a:gd name="connsiteY0" fmla="*/ 0 h 2517998"/>
              <a:gd name="connsiteX1" fmla="*/ 1141586 w 2240280"/>
              <a:gd name="connsiteY1" fmla="*/ 1098 h 2517998"/>
              <a:gd name="connsiteX2" fmla="*/ 1163496 w 2240280"/>
              <a:gd name="connsiteY2" fmla="*/ 4551 h 2517998"/>
              <a:gd name="connsiteX3" fmla="*/ 1186021 w 2240280"/>
              <a:gd name="connsiteY3" fmla="*/ 10042 h 2517998"/>
              <a:gd name="connsiteX4" fmla="*/ 1209319 w 2240280"/>
              <a:gd name="connsiteY4" fmla="*/ 17887 h 2517998"/>
              <a:gd name="connsiteX5" fmla="*/ 1234006 w 2240280"/>
              <a:gd name="connsiteY5" fmla="*/ 28086 h 2517998"/>
              <a:gd name="connsiteX6" fmla="*/ 1260235 w 2240280"/>
              <a:gd name="connsiteY6" fmla="*/ 40324 h 2517998"/>
              <a:gd name="connsiteX7" fmla="*/ 1288315 w 2240280"/>
              <a:gd name="connsiteY7" fmla="*/ 54917 h 2517998"/>
              <a:gd name="connsiteX8" fmla="*/ 1318556 w 2240280"/>
              <a:gd name="connsiteY8" fmla="*/ 71548 h 2517998"/>
              <a:gd name="connsiteX9" fmla="*/ 1351265 w 2240280"/>
              <a:gd name="connsiteY9" fmla="*/ 90691 h 2517998"/>
              <a:gd name="connsiteX10" fmla="*/ 1386906 w 2240280"/>
              <a:gd name="connsiteY10" fmla="*/ 111873 h 2517998"/>
              <a:gd name="connsiteX11" fmla="*/ 1425633 w 2240280"/>
              <a:gd name="connsiteY11" fmla="*/ 135565 h 2517998"/>
              <a:gd name="connsiteX12" fmla="*/ 1467908 w 2240280"/>
              <a:gd name="connsiteY12" fmla="*/ 161141 h 2517998"/>
              <a:gd name="connsiteX13" fmla="*/ 1513886 w 2240280"/>
              <a:gd name="connsiteY13" fmla="*/ 189226 h 2517998"/>
              <a:gd name="connsiteX14" fmla="*/ 1563876 w 2240280"/>
              <a:gd name="connsiteY14" fmla="*/ 219352 h 2517998"/>
              <a:gd name="connsiteX15" fmla="*/ 1618340 w 2240280"/>
              <a:gd name="connsiteY15" fmla="*/ 251989 h 2517998"/>
              <a:gd name="connsiteX16" fmla="*/ 1677587 w 2240280"/>
              <a:gd name="connsiteY16" fmla="*/ 286507 h 2517998"/>
              <a:gd name="connsiteX17" fmla="*/ 1736834 w 2240280"/>
              <a:gd name="connsiteY17" fmla="*/ 320869 h 2517998"/>
              <a:gd name="connsiteX18" fmla="*/ 1792070 w 2240280"/>
              <a:gd name="connsiteY18" fmla="*/ 352093 h 2517998"/>
              <a:gd name="connsiteX19" fmla="*/ 1842985 w 2240280"/>
              <a:gd name="connsiteY19" fmla="*/ 380650 h 2517998"/>
              <a:gd name="connsiteX20" fmla="*/ 1890198 w 2240280"/>
              <a:gd name="connsiteY20" fmla="*/ 406852 h 2517998"/>
              <a:gd name="connsiteX21" fmla="*/ 1933245 w 2240280"/>
              <a:gd name="connsiteY21" fmla="*/ 430703 h 2517998"/>
              <a:gd name="connsiteX22" fmla="*/ 1972897 w 2240280"/>
              <a:gd name="connsiteY22" fmla="*/ 452826 h 2517998"/>
              <a:gd name="connsiteX23" fmla="*/ 2009001 w 2240280"/>
              <a:gd name="connsiteY23" fmla="*/ 473223 h 2517998"/>
              <a:gd name="connsiteX24" fmla="*/ 2041710 w 2240280"/>
              <a:gd name="connsiteY24" fmla="*/ 492209 h 2517998"/>
              <a:gd name="connsiteX25" fmla="*/ 2071334 w 2240280"/>
              <a:gd name="connsiteY25" fmla="*/ 510409 h 2517998"/>
              <a:gd name="connsiteX26" fmla="*/ 2098026 w 2240280"/>
              <a:gd name="connsiteY26" fmla="*/ 527512 h 2517998"/>
              <a:gd name="connsiteX27" fmla="*/ 2121477 w 2240280"/>
              <a:gd name="connsiteY27" fmla="*/ 544144 h 2517998"/>
              <a:gd name="connsiteX28" fmla="*/ 2142615 w 2240280"/>
              <a:gd name="connsiteY28" fmla="*/ 560775 h 2517998"/>
              <a:gd name="connsiteX29" fmla="*/ 2161130 w 2240280"/>
              <a:gd name="connsiteY29" fmla="*/ 577094 h 2517998"/>
              <a:gd name="connsiteX30" fmla="*/ 2177022 w 2240280"/>
              <a:gd name="connsiteY30" fmla="*/ 593882 h 2517998"/>
              <a:gd name="connsiteX31" fmla="*/ 2190907 w 2240280"/>
              <a:gd name="connsiteY31" fmla="*/ 611299 h 2517998"/>
              <a:gd name="connsiteX32" fmla="*/ 2202633 w 2240280"/>
              <a:gd name="connsiteY32" fmla="*/ 629499 h 2517998"/>
              <a:gd name="connsiteX33" fmla="*/ 2212354 w 2240280"/>
              <a:gd name="connsiteY33" fmla="*/ 648799 h 2517998"/>
              <a:gd name="connsiteX34" fmla="*/ 2220377 w 2240280"/>
              <a:gd name="connsiteY34" fmla="*/ 669511 h 2517998"/>
              <a:gd name="connsiteX35" fmla="*/ 2226857 w 2240280"/>
              <a:gd name="connsiteY35" fmla="*/ 691948 h 2517998"/>
              <a:gd name="connsiteX36" fmla="*/ 2231640 w 2240280"/>
              <a:gd name="connsiteY36" fmla="*/ 716268 h 2517998"/>
              <a:gd name="connsiteX37" fmla="*/ 2235497 w 2240280"/>
              <a:gd name="connsiteY37" fmla="*/ 742784 h 2517998"/>
              <a:gd name="connsiteX38" fmla="*/ 2237965 w 2240280"/>
              <a:gd name="connsiteY38" fmla="*/ 771812 h 2517998"/>
              <a:gd name="connsiteX39" fmla="*/ 2239509 w 2240280"/>
              <a:gd name="connsiteY39" fmla="*/ 803506 h 2517998"/>
              <a:gd name="connsiteX40" fmla="*/ 2240126 w 2240280"/>
              <a:gd name="connsiteY40" fmla="*/ 838339 h 2517998"/>
              <a:gd name="connsiteX41" fmla="*/ 2240280 w 2240280"/>
              <a:gd name="connsiteY41" fmla="*/ 876624 h 2517998"/>
              <a:gd name="connsiteX42" fmla="*/ 2239817 w 2240280"/>
              <a:gd name="connsiteY42" fmla="*/ 918360 h 2517998"/>
              <a:gd name="connsiteX43" fmla="*/ 2238891 w 2240280"/>
              <a:gd name="connsiteY43" fmla="*/ 963706 h 2517998"/>
              <a:gd name="connsiteX44" fmla="*/ 2237965 w 2240280"/>
              <a:gd name="connsiteY44" fmla="*/ 1013444 h 2517998"/>
              <a:gd name="connsiteX45" fmla="*/ 2236886 w 2240280"/>
              <a:gd name="connsiteY45" fmla="*/ 1067576 h 2517998"/>
              <a:gd name="connsiteX46" fmla="*/ 2235960 w 2240280"/>
              <a:gd name="connsiteY46" fmla="*/ 1126259 h 2517998"/>
              <a:gd name="connsiteX47" fmla="*/ 2235189 w 2240280"/>
              <a:gd name="connsiteY47" fmla="*/ 1190118 h 2517998"/>
              <a:gd name="connsiteX48" fmla="*/ 2234880 w 2240280"/>
              <a:gd name="connsiteY48" fmla="*/ 1259000 h 2517998"/>
              <a:gd name="connsiteX49" fmla="*/ 2235189 w 2240280"/>
              <a:gd name="connsiteY49" fmla="*/ 1327880 h 2517998"/>
              <a:gd name="connsiteX50" fmla="*/ 2235960 w 2240280"/>
              <a:gd name="connsiteY50" fmla="*/ 1391741 h 2517998"/>
              <a:gd name="connsiteX51" fmla="*/ 2236886 w 2240280"/>
              <a:gd name="connsiteY51" fmla="*/ 1450423 h 2517998"/>
              <a:gd name="connsiteX52" fmla="*/ 2237965 w 2240280"/>
              <a:gd name="connsiteY52" fmla="*/ 1504554 h 2517998"/>
              <a:gd name="connsiteX53" fmla="*/ 2238891 w 2240280"/>
              <a:gd name="connsiteY53" fmla="*/ 1554293 h 2517998"/>
              <a:gd name="connsiteX54" fmla="*/ 2239817 w 2240280"/>
              <a:gd name="connsiteY54" fmla="*/ 1599639 h 2517998"/>
              <a:gd name="connsiteX55" fmla="*/ 2240280 w 2240280"/>
              <a:gd name="connsiteY55" fmla="*/ 1641375 h 2517998"/>
              <a:gd name="connsiteX56" fmla="*/ 2240126 w 2240280"/>
              <a:gd name="connsiteY56" fmla="*/ 1679659 h 2517998"/>
              <a:gd name="connsiteX57" fmla="*/ 2239509 w 2240280"/>
              <a:gd name="connsiteY57" fmla="*/ 1714492 h 2517998"/>
              <a:gd name="connsiteX58" fmla="*/ 2237965 w 2240280"/>
              <a:gd name="connsiteY58" fmla="*/ 1746186 h 2517998"/>
              <a:gd name="connsiteX59" fmla="*/ 2235497 w 2240280"/>
              <a:gd name="connsiteY59" fmla="*/ 1775214 h 2517998"/>
              <a:gd name="connsiteX60" fmla="*/ 2231794 w 2240280"/>
              <a:gd name="connsiteY60" fmla="*/ 1801731 h 2517998"/>
              <a:gd name="connsiteX61" fmla="*/ 2226857 w 2240280"/>
              <a:gd name="connsiteY61" fmla="*/ 1826051 h 2517998"/>
              <a:gd name="connsiteX62" fmla="*/ 2220377 w 2240280"/>
              <a:gd name="connsiteY62" fmla="*/ 1848489 h 2517998"/>
              <a:gd name="connsiteX63" fmla="*/ 2212354 w 2240280"/>
              <a:gd name="connsiteY63" fmla="*/ 1869199 h 2517998"/>
              <a:gd name="connsiteX64" fmla="*/ 2202633 w 2240280"/>
              <a:gd name="connsiteY64" fmla="*/ 1888499 h 2517998"/>
              <a:gd name="connsiteX65" fmla="*/ 2190907 w 2240280"/>
              <a:gd name="connsiteY65" fmla="*/ 1906700 h 2517998"/>
              <a:gd name="connsiteX66" fmla="*/ 2177022 w 2240280"/>
              <a:gd name="connsiteY66" fmla="*/ 1924116 h 2517998"/>
              <a:gd name="connsiteX67" fmla="*/ 2161130 w 2240280"/>
              <a:gd name="connsiteY67" fmla="*/ 1940905 h 2517998"/>
              <a:gd name="connsiteX68" fmla="*/ 2142615 w 2240280"/>
              <a:gd name="connsiteY68" fmla="*/ 1957223 h 2517998"/>
              <a:gd name="connsiteX69" fmla="*/ 2121632 w 2240280"/>
              <a:gd name="connsiteY69" fmla="*/ 1973854 h 2517998"/>
              <a:gd name="connsiteX70" fmla="*/ 2098026 w 2240280"/>
              <a:gd name="connsiteY70" fmla="*/ 1990486 h 2517998"/>
              <a:gd name="connsiteX71" fmla="*/ 2071334 w 2240280"/>
              <a:gd name="connsiteY71" fmla="*/ 2007746 h 2517998"/>
              <a:gd name="connsiteX72" fmla="*/ 2041864 w 2240280"/>
              <a:gd name="connsiteY72" fmla="*/ 2025790 h 2517998"/>
              <a:gd name="connsiteX73" fmla="*/ 2009001 w 2240280"/>
              <a:gd name="connsiteY73" fmla="*/ 2044775 h 2517998"/>
              <a:gd name="connsiteX74" fmla="*/ 1972897 w 2240280"/>
              <a:gd name="connsiteY74" fmla="*/ 2065173 h 2517998"/>
              <a:gd name="connsiteX75" fmla="*/ 1933245 w 2240280"/>
              <a:gd name="connsiteY75" fmla="*/ 2087297 h 2517998"/>
              <a:gd name="connsiteX76" fmla="*/ 1890198 w 2240280"/>
              <a:gd name="connsiteY76" fmla="*/ 2111302 h 2517998"/>
              <a:gd name="connsiteX77" fmla="*/ 1842985 w 2240280"/>
              <a:gd name="connsiteY77" fmla="*/ 2137505 h 2517998"/>
              <a:gd name="connsiteX78" fmla="*/ 1792070 w 2240280"/>
              <a:gd name="connsiteY78" fmla="*/ 2165905 h 2517998"/>
              <a:gd name="connsiteX79" fmla="*/ 1736834 w 2240280"/>
              <a:gd name="connsiteY79" fmla="*/ 2197129 h 2517998"/>
              <a:gd name="connsiteX80" fmla="*/ 1677587 w 2240280"/>
              <a:gd name="connsiteY80" fmla="*/ 2231491 h 2517998"/>
              <a:gd name="connsiteX81" fmla="*/ 1618340 w 2240280"/>
              <a:gd name="connsiteY81" fmla="*/ 2266010 h 2517998"/>
              <a:gd name="connsiteX82" fmla="*/ 1563876 w 2240280"/>
              <a:gd name="connsiteY82" fmla="*/ 2298646 h 2517998"/>
              <a:gd name="connsiteX83" fmla="*/ 1513886 w 2240280"/>
              <a:gd name="connsiteY83" fmla="*/ 2328772 h 2517998"/>
              <a:gd name="connsiteX84" fmla="*/ 1467908 w 2240280"/>
              <a:gd name="connsiteY84" fmla="*/ 2356858 h 2517998"/>
              <a:gd name="connsiteX85" fmla="*/ 1425633 w 2240280"/>
              <a:gd name="connsiteY85" fmla="*/ 2382433 h 2517998"/>
              <a:gd name="connsiteX86" fmla="*/ 1386906 w 2240280"/>
              <a:gd name="connsiteY86" fmla="*/ 2406126 h 2517998"/>
              <a:gd name="connsiteX87" fmla="*/ 1351265 w 2240280"/>
              <a:gd name="connsiteY87" fmla="*/ 2427308 h 2517998"/>
              <a:gd name="connsiteX88" fmla="*/ 1318556 w 2240280"/>
              <a:gd name="connsiteY88" fmla="*/ 2446450 h 2517998"/>
              <a:gd name="connsiteX89" fmla="*/ 1288315 w 2240280"/>
              <a:gd name="connsiteY89" fmla="*/ 2463081 h 2517998"/>
              <a:gd name="connsiteX90" fmla="*/ 1260235 w 2240280"/>
              <a:gd name="connsiteY90" fmla="*/ 2477674 h 2517998"/>
              <a:gd name="connsiteX91" fmla="*/ 1234006 w 2240280"/>
              <a:gd name="connsiteY91" fmla="*/ 2489912 h 2517998"/>
              <a:gd name="connsiteX92" fmla="*/ 1209319 w 2240280"/>
              <a:gd name="connsiteY92" fmla="*/ 2500111 h 2517998"/>
              <a:gd name="connsiteX93" fmla="*/ 1186021 w 2240280"/>
              <a:gd name="connsiteY93" fmla="*/ 2507956 h 2517998"/>
              <a:gd name="connsiteX94" fmla="*/ 1163496 w 2240280"/>
              <a:gd name="connsiteY94" fmla="*/ 2513448 h 2517998"/>
              <a:gd name="connsiteX95" fmla="*/ 1141586 w 2240280"/>
              <a:gd name="connsiteY95" fmla="*/ 2516900 h 2517998"/>
              <a:gd name="connsiteX96" fmla="*/ 1120295 w 2240280"/>
              <a:gd name="connsiteY96" fmla="*/ 2517998 h 2517998"/>
              <a:gd name="connsiteX97" fmla="*/ 1098694 w 2240280"/>
              <a:gd name="connsiteY97" fmla="*/ 2516900 h 2517998"/>
              <a:gd name="connsiteX98" fmla="*/ 1076785 w 2240280"/>
              <a:gd name="connsiteY98" fmla="*/ 2513448 h 2517998"/>
              <a:gd name="connsiteX99" fmla="*/ 1054259 w 2240280"/>
              <a:gd name="connsiteY99" fmla="*/ 2507956 h 2517998"/>
              <a:gd name="connsiteX100" fmla="*/ 1030961 w 2240280"/>
              <a:gd name="connsiteY100" fmla="*/ 2500111 h 2517998"/>
              <a:gd name="connsiteX101" fmla="*/ 1006275 w 2240280"/>
              <a:gd name="connsiteY101" fmla="*/ 2489912 h 2517998"/>
              <a:gd name="connsiteX102" fmla="*/ 980046 w 2240280"/>
              <a:gd name="connsiteY102" fmla="*/ 2477674 h 2517998"/>
              <a:gd name="connsiteX103" fmla="*/ 951965 w 2240280"/>
              <a:gd name="connsiteY103" fmla="*/ 2463081 h 2517998"/>
              <a:gd name="connsiteX104" fmla="*/ 921724 w 2240280"/>
              <a:gd name="connsiteY104" fmla="*/ 2446450 h 2517998"/>
              <a:gd name="connsiteX105" fmla="*/ 889015 w 2240280"/>
              <a:gd name="connsiteY105" fmla="*/ 2427308 h 2517998"/>
              <a:gd name="connsiteX106" fmla="*/ 853374 w 2240280"/>
              <a:gd name="connsiteY106" fmla="*/ 2406126 h 2517998"/>
              <a:gd name="connsiteX107" fmla="*/ 814648 w 2240280"/>
              <a:gd name="connsiteY107" fmla="*/ 2382433 h 2517998"/>
              <a:gd name="connsiteX108" fmla="*/ 772372 w 2240280"/>
              <a:gd name="connsiteY108" fmla="*/ 2356858 h 2517998"/>
              <a:gd name="connsiteX109" fmla="*/ 726394 w 2240280"/>
              <a:gd name="connsiteY109" fmla="*/ 2328772 h 2517998"/>
              <a:gd name="connsiteX110" fmla="*/ 676405 w 2240280"/>
              <a:gd name="connsiteY110" fmla="*/ 2298646 h 2517998"/>
              <a:gd name="connsiteX111" fmla="*/ 621940 w 2240280"/>
              <a:gd name="connsiteY111" fmla="*/ 2266010 h 2517998"/>
              <a:gd name="connsiteX112" fmla="*/ 562693 w 2240280"/>
              <a:gd name="connsiteY112" fmla="*/ 2231491 h 2517998"/>
              <a:gd name="connsiteX113" fmla="*/ 503446 w 2240280"/>
              <a:gd name="connsiteY113" fmla="*/ 2197129 h 2517998"/>
              <a:gd name="connsiteX114" fmla="*/ 448210 w 2240280"/>
              <a:gd name="connsiteY114" fmla="*/ 2165905 h 2517998"/>
              <a:gd name="connsiteX115" fmla="*/ 397295 w 2240280"/>
              <a:gd name="connsiteY115" fmla="*/ 2137349 h 2517998"/>
              <a:gd name="connsiteX116" fmla="*/ 350083 w 2240280"/>
              <a:gd name="connsiteY116" fmla="*/ 2111146 h 2517998"/>
              <a:gd name="connsiteX117" fmla="*/ 307036 w 2240280"/>
              <a:gd name="connsiteY117" fmla="*/ 2087297 h 2517998"/>
              <a:gd name="connsiteX118" fmla="*/ 267384 w 2240280"/>
              <a:gd name="connsiteY118" fmla="*/ 2065173 h 2517998"/>
              <a:gd name="connsiteX119" fmla="*/ 231280 w 2240280"/>
              <a:gd name="connsiteY119" fmla="*/ 2044775 h 2517998"/>
              <a:gd name="connsiteX120" fmla="*/ 198570 w 2240280"/>
              <a:gd name="connsiteY120" fmla="*/ 2025790 h 2517998"/>
              <a:gd name="connsiteX121" fmla="*/ 168947 w 2240280"/>
              <a:gd name="connsiteY121" fmla="*/ 2007589 h 2517998"/>
              <a:gd name="connsiteX122" fmla="*/ 142255 w 2240280"/>
              <a:gd name="connsiteY122" fmla="*/ 1990486 h 2517998"/>
              <a:gd name="connsiteX123" fmla="*/ 118803 w 2240280"/>
              <a:gd name="connsiteY123" fmla="*/ 1973854 h 2517998"/>
              <a:gd name="connsiteX124" fmla="*/ 97665 w 2240280"/>
              <a:gd name="connsiteY124" fmla="*/ 1957223 h 2517998"/>
              <a:gd name="connsiteX125" fmla="*/ 79151 w 2240280"/>
              <a:gd name="connsiteY125" fmla="*/ 1940905 h 2517998"/>
              <a:gd name="connsiteX126" fmla="*/ 63259 w 2240280"/>
              <a:gd name="connsiteY126" fmla="*/ 1924116 h 2517998"/>
              <a:gd name="connsiteX127" fmla="*/ 49373 w 2240280"/>
              <a:gd name="connsiteY127" fmla="*/ 1906700 h 2517998"/>
              <a:gd name="connsiteX128" fmla="*/ 37647 w 2240280"/>
              <a:gd name="connsiteY128" fmla="*/ 1888499 h 2517998"/>
              <a:gd name="connsiteX129" fmla="*/ 27927 w 2240280"/>
              <a:gd name="connsiteY129" fmla="*/ 1869199 h 2517998"/>
              <a:gd name="connsiteX130" fmla="*/ 19904 w 2240280"/>
              <a:gd name="connsiteY130" fmla="*/ 1848489 h 2517998"/>
              <a:gd name="connsiteX131" fmla="*/ 13423 w 2240280"/>
              <a:gd name="connsiteY131" fmla="*/ 1826051 h 2517998"/>
              <a:gd name="connsiteX132" fmla="*/ 8640 w 2240280"/>
              <a:gd name="connsiteY132" fmla="*/ 1801731 h 2517998"/>
              <a:gd name="connsiteX133" fmla="*/ 4783 w 2240280"/>
              <a:gd name="connsiteY133" fmla="*/ 1775214 h 2517998"/>
              <a:gd name="connsiteX134" fmla="*/ 2314 w 2240280"/>
              <a:gd name="connsiteY134" fmla="*/ 1746186 h 2517998"/>
              <a:gd name="connsiteX135" fmla="*/ 771 w 2240280"/>
              <a:gd name="connsiteY135" fmla="*/ 1714492 h 2517998"/>
              <a:gd name="connsiteX136" fmla="*/ 154 w 2240280"/>
              <a:gd name="connsiteY136" fmla="*/ 1679659 h 2517998"/>
              <a:gd name="connsiteX137" fmla="*/ 0 w 2240280"/>
              <a:gd name="connsiteY137" fmla="*/ 1641375 h 2517998"/>
              <a:gd name="connsiteX138" fmla="*/ 463 w 2240280"/>
              <a:gd name="connsiteY138" fmla="*/ 1599639 h 2517998"/>
              <a:gd name="connsiteX139" fmla="*/ 1389 w 2240280"/>
              <a:gd name="connsiteY139" fmla="*/ 1554293 h 2517998"/>
              <a:gd name="connsiteX140" fmla="*/ 2314 w 2240280"/>
              <a:gd name="connsiteY140" fmla="*/ 1504554 h 2517998"/>
              <a:gd name="connsiteX141" fmla="*/ 3395 w 2240280"/>
              <a:gd name="connsiteY141" fmla="*/ 1450423 h 2517998"/>
              <a:gd name="connsiteX142" fmla="*/ 4321 w 2240280"/>
              <a:gd name="connsiteY142" fmla="*/ 1391741 h 2517998"/>
              <a:gd name="connsiteX143" fmla="*/ 5092 w 2240280"/>
              <a:gd name="connsiteY143" fmla="*/ 1327880 h 2517998"/>
              <a:gd name="connsiteX144" fmla="*/ 5400 w 2240280"/>
              <a:gd name="connsiteY144" fmla="*/ 1259000 h 2517998"/>
              <a:gd name="connsiteX145" fmla="*/ 5092 w 2240280"/>
              <a:gd name="connsiteY145" fmla="*/ 1190118 h 2517998"/>
              <a:gd name="connsiteX146" fmla="*/ 4321 w 2240280"/>
              <a:gd name="connsiteY146" fmla="*/ 1126259 h 2517998"/>
              <a:gd name="connsiteX147" fmla="*/ 3395 w 2240280"/>
              <a:gd name="connsiteY147" fmla="*/ 1067576 h 2517998"/>
              <a:gd name="connsiteX148" fmla="*/ 2314 w 2240280"/>
              <a:gd name="connsiteY148" fmla="*/ 1013444 h 2517998"/>
              <a:gd name="connsiteX149" fmla="*/ 1389 w 2240280"/>
              <a:gd name="connsiteY149" fmla="*/ 963706 h 2517998"/>
              <a:gd name="connsiteX150" fmla="*/ 463 w 2240280"/>
              <a:gd name="connsiteY150" fmla="*/ 918360 h 2517998"/>
              <a:gd name="connsiteX151" fmla="*/ 0 w 2240280"/>
              <a:gd name="connsiteY151" fmla="*/ 876624 h 2517998"/>
              <a:gd name="connsiteX152" fmla="*/ 154 w 2240280"/>
              <a:gd name="connsiteY152" fmla="*/ 838339 h 2517998"/>
              <a:gd name="connsiteX153" fmla="*/ 771 w 2240280"/>
              <a:gd name="connsiteY153" fmla="*/ 803506 h 2517998"/>
              <a:gd name="connsiteX154" fmla="*/ 2314 w 2240280"/>
              <a:gd name="connsiteY154" fmla="*/ 771812 h 2517998"/>
              <a:gd name="connsiteX155" fmla="*/ 4783 w 2240280"/>
              <a:gd name="connsiteY155" fmla="*/ 742784 h 2517998"/>
              <a:gd name="connsiteX156" fmla="*/ 8486 w 2240280"/>
              <a:gd name="connsiteY156" fmla="*/ 716268 h 2517998"/>
              <a:gd name="connsiteX157" fmla="*/ 13423 w 2240280"/>
              <a:gd name="connsiteY157" fmla="*/ 691948 h 2517998"/>
              <a:gd name="connsiteX158" fmla="*/ 19904 w 2240280"/>
              <a:gd name="connsiteY158" fmla="*/ 669511 h 2517998"/>
              <a:gd name="connsiteX159" fmla="*/ 27927 w 2240280"/>
              <a:gd name="connsiteY159" fmla="*/ 648799 h 2517998"/>
              <a:gd name="connsiteX160" fmla="*/ 37647 w 2240280"/>
              <a:gd name="connsiteY160" fmla="*/ 629499 h 2517998"/>
              <a:gd name="connsiteX161" fmla="*/ 49373 w 2240280"/>
              <a:gd name="connsiteY161" fmla="*/ 611299 h 2517998"/>
              <a:gd name="connsiteX162" fmla="*/ 63259 w 2240280"/>
              <a:gd name="connsiteY162" fmla="*/ 593882 h 2517998"/>
              <a:gd name="connsiteX163" fmla="*/ 79151 w 2240280"/>
              <a:gd name="connsiteY163" fmla="*/ 577094 h 2517998"/>
              <a:gd name="connsiteX164" fmla="*/ 97665 w 2240280"/>
              <a:gd name="connsiteY164" fmla="*/ 560775 h 2517998"/>
              <a:gd name="connsiteX165" fmla="*/ 118649 w 2240280"/>
              <a:gd name="connsiteY165" fmla="*/ 544144 h 2517998"/>
              <a:gd name="connsiteX166" fmla="*/ 142255 w 2240280"/>
              <a:gd name="connsiteY166" fmla="*/ 527512 h 2517998"/>
              <a:gd name="connsiteX167" fmla="*/ 168947 w 2240280"/>
              <a:gd name="connsiteY167" fmla="*/ 510253 h 2517998"/>
              <a:gd name="connsiteX168" fmla="*/ 198416 w 2240280"/>
              <a:gd name="connsiteY168" fmla="*/ 492209 h 2517998"/>
              <a:gd name="connsiteX169" fmla="*/ 231280 w 2240280"/>
              <a:gd name="connsiteY169" fmla="*/ 473223 h 2517998"/>
              <a:gd name="connsiteX170" fmla="*/ 267384 w 2240280"/>
              <a:gd name="connsiteY170" fmla="*/ 452826 h 2517998"/>
              <a:gd name="connsiteX171" fmla="*/ 307036 w 2240280"/>
              <a:gd name="connsiteY171" fmla="*/ 430703 h 2517998"/>
              <a:gd name="connsiteX172" fmla="*/ 350083 w 2240280"/>
              <a:gd name="connsiteY172" fmla="*/ 406696 h 2517998"/>
              <a:gd name="connsiteX173" fmla="*/ 397295 w 2240280"/>
              <a:gd name="connsiteY173" fmla="*/ 380493 h 2517998"/>
              <a:gd name="connsiteX174" fmla="*/ 448210 w 2240280"/>
              <a:gd name="connsiteY174" fmla="*/ 352093 h 2517998"/>
              <a:gd name="connsiteX175" fmla="*/ 503446 w 2240280"/>
              <a:gd name="connsiteY175" fmla="*/ 320869 h 2517998"/>
              <a:gd name="connsiteX176" fmla="*/ 562693 w 2240280"/>
              <a:gd name="connsiteY176" fmla="*/ 286507 h 2517998"/>
              <a:gd name="connsiteX177" fmla="*/ 621940 w 2240280"/>
              <a:gd name="connsiteY177" fmla="*/ 251989 h 2517998"/>
              <a:gd name="connsiteX178" fmla="*/ 676405 w 2240280"/>
              <a:gd name="connsiteY178" fmla="*/ 219352 h 2517998"/>
              <a:gd name="connsiteX179" fmla="*/ 726394 w 2240280"/>
              <a:gd name="connsiteY179" fmla="*/ 189226 h 2517998"/>
              <a:gd name="connsiteX180" fmla="*/ 772372 w 2240280"/>
              <a:gd name="connsiteY180" fmla="*/ 161141 h 2517998"/>
              <a:gd name="connsiteX181" fmla="*/ 814648 w 2240280"/>
              <a:gd name="connsiteY181" fmla="*/ 135565 h 2517998"/>
              <a:gd name="connsiteX182" fmla="*/ 853374 w 2240280"/>
              <a:gd name="connsiteY182" fmla="*/ 111873 h 2517998"/>
              <a:gd name="connsiteX183" fmla="*/ 889015 w 2240280"/>
              <a:gd name="connsiteY183" fmla="*/ 90691 h 2517998"/>
              <a:gd name="connsiteX184" fmla="*/ 921724 w 2240280"/>
              <a:gd name="connsiteY184" fmla="*/ 71548 h 2517998"/>
              <a:gd name="connsiteX185" fmla="*/ 951965 w 2240280"/>
              <a:gd name="connsiteY185" fmla="*/ 54917 h 2517998"/>
              <a:gd name="connsiteX186" fmla="*/ 980046 w 2240280"/>
              <a:gd name="connsiteY186" fmla="*/ 40324 h 2517998"/>
              <a:gd name="connsiteX187" fmla="*/ 1006275 w 2240280"/>
              <a:gd name="connsiteY187" fmla="*/ 28086 h 2517998"/>
              <a:gd name="connsiteX188" fmla="*/ 1030961 w 2240280"/>
              <a:gd name="connsiteY188" fmla="*/ 17887 h 2517998"/>
              <a:gd name="connsiteX189" fmla="*/ 1054259 w 2240280"/>
              <a:gd name="connsiteY189" fmla="*/ 10042 h 2517998"/>
              <a:gd name="connsiteX190" fmla="*/ 1076785 w 2240280"/>
              <a:gd name="connsiteY190" fmla="*/ 4551 h 2517998"/>
              <a:gd name="connsiteX191" fmla="*/ 1098694 w 2240280"/>
              <a:gd name="connsiteY191" fmla="*/ 1098 h 251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2240280" h="2517998">
                <a:moveTo>
                  <a:pt x="1120295" y="0"/>
                </a:moveTo>
                <a:lnTo>
                  <a:pt x="1141586" y="1098"/>
                </a:lnTo>
                <a:lnTo>
                  <a:pt x="1163496" y="4551"/>
                </a:lnTo>
                <a:lnTo>
                  <a:pt x="1186021" y="10042"/>
                </a:lnTo>
                <a:lnTo>
                  <a:pt x="1209319" y="17887"/>
                </a:lnTo>
                <a:lnTo>
                  <a:pt x="1234006" y="28086"/>
                </a:lnTo>
                <a:lnTo>
                  <a:pt x="1260235" y="40324"/>
                </a:lnTo>
                <a:lnTo>
                  <a:pt x="1288315" y="54917"/>
                </a:lnTo>
                <a:lnTo>
                  <a:pt x="1318556" y="71548"/>
                </a:lnTo>
                <a:lnTo>
                  <a:pt x="1351265" y="90691"/>
                </a:lnTo>
                <a:lnTo>
                  <a:pt x="1386906" y="111873"/>
                </a:lnTo>
                <a:lnTo>
                  <a:pt x="1425633" y="135565"/>
                </a:lnTo>
                <a:lnTo>
                  <a:pt x="1467908" y="161141"/>
                </a:lnTo>
                <a:lnTo>
                  <a:pt x="1513886" y="189226"/>
                </a:lnTo>
                <a:lnTo>
                  <a:pt x="1563876" y="219352"/>
                </a:lnTo>
                <a:lnTo>
                  <a:pt x="1618340" y="251989"/>
                </a:lnTo>
                <a:lnTo>
                  <a:pt x="1677587" y="286507"/>
                </a:lnTo>
                <a:lnTo>
                  <a:pt x="1736834" y="320869"/>
                </a:lnTo>
                <a:lnTo>
                  <a:pt x="1792070" y="352093"/>
                </a:lnTo>
                <a:lnTo>
                  <a:pt x="1842985" y="380650"/>
                </a:lnTo>
                <a:lnTo>
                  <a:pt x="1890198" y="406852"/>
                </a:lnTo>
                <a:lnTo>
                  <a:pt x="1933245" y="430703"/>
                </a:lnTo>
                <a:lnTo>
                  <a:pt x="1972897" y="452826"/>
                </a:lnTo>
                <a:lnTo>
                  <a:pt x="2009001" y="473223"/>
                </a:lnTo>
                <a:lnTo>
                  <a:pt x="2041710" y="492209"/>
                </a:lnTo>
                <a:lnTo>
                  <a:pt x="2071334" y="510409"/>
                </a:lnTo>
                <a:lnTo>
                  <a:pt x="2098026" y="527512"/>
                </a:lnTo>
                <a:lnTo>
                  <a:pt x="2121477" y="544144"/>
                </a:lnTo>
                <a:lnTo>
                  <a:pt x="2142615" y="560775"/>
                </a:lnTo>
                <a:lnTo>
                  <a:pt x="2161130" y="577094"/>
                </a:lnTo>
                <a:lnTo>
                  <a:pt x="2177022" y="593882"/>
                </a:lnTo>
                <a:lnTo>
                  <a:pt x="2190907" y="611299"/>
                </a:lnTo>
                <a:lnTo>
                  <a:pt x="2202633" y="629499"/>
                </a:lnTo>
                <a:lnTo>
                  <a:pt x="2212354" y="648799"/>
                </a:lnTo>
                <a:lnTo>
                  <a:pt x="2220377" y="669511"/>
                </a:lnTo>
                <a:lnTo>
                  <a:pt x="2226857" y="691948"/>
                </a:lnTo>
                <a:lnTo>
                  <a:pt x="2231640" y="716268"/>
                </a:lnTo>
                <a:lnTo>
                  <a:pt x="2235497" y="742784"/>
                </a:lnTo>
                <a:lnTo>
                  <a:pt x="2237965" y="771812"/>
                </a:lnTo>
                <a:lnTo>
                  <a:pt x="2239509" y="803506"/>
                </a:lnTo>
                <a:lnTo>
                  <a:pt x="2240126" y="838339"/>
                </a:lnTo>
                <a:lnTo>
                  <a:pt x="2240280" y="876624"/>
                </a:lnTo>
                <a:lnTo>
                  <a:pt x="2239817" y="918360"/>
                </a:lnTo>
                <a:lnTo>
                  <a:pt x="2238891" y="963706"/>
                </a:lnTo>
                <a:lnTo>
                  <a:pt x="2237965" y="1013444"/>
                </a:lnTo>
                <a:lnTo>
                  <a:pt x="2236886" y="1067576"/>
                </a:lnTo>
                <a:lnTo>
                  <a:pt x="2235960" y="1126259"/>
                </a:lnTo>
                <a:lnTo>
                  <a:pt x="2235189" y="1190118"/>
                </a:lnTo>
                <a:lnTo>
                  <a:pt x="2234880" y="1259000"/>
                </a:lnTo>
                <a:lnTo>
                  <a:pt x="2235189" y="1327880"/>
                </a:lnTo>
                <a:lnTo>
                  <a:pt x="2235960" y="1391741"/>
                </a:lnTo>
                <a:lnTo>
                  <a:pt x="2236886" y="1450423"/>
                </a:lnTo>
                <a:lnTo>
                  <a:pt x="2237965" y="1504554"/>
                </a:lnTo>
                <a:lnTo>
                  <a:pt x="2238891" y="1554293"/>
                </a:lnTo>
                <a:lnTo>
                  <a:pt x="2239817" y="1599639"/>
                </a:lnTo>
                <a:lnTo>
                  <a:pt x="2240280" y="1641375"/>
                </a:lnTo>
                <a:lnTo>
                  <a:pt x="2240126" y="1679659"/>
                </a:lnTo>
                <a:lnTo>
                  <a:pt x="2239509" y="1714492"/>
                </a:lnTo>
                <a:lnTo>
                  <a:pt x="2237965" y="1746186"/>
                </a:lnTo>
                <a:lnTo>
                  <a:pt x="2235497" y="1775214"/>
                </a:lnTo>
                <a:lnTo>
                  <a:pt x="2231794" y="1801731"/>
                </a:lnTo>
                <a:lnTo>
                  <a:pt x="2226857" y="1826051"/>
                </a:lnTo>
                <a:lnTo>
                  <a:pt x="2220377" y="1848489"/>
                </a:lnTo>
                <a:lnTo>
                  <a:pt x="2212354" y="1869199"/>
                </a:lnTo>
                <a:lnTo>
                  <a:pt x="2202633" y="1888499"/>
                </a:lnTo>
                <a:lnTo>
                  <a:pt x="2190907" y="1906700"/>
                </a:lnTo>
                <a:lnTo>
                  <a:pt x="2177022" y="1924116"/>
                </a:lnTo>
                <a:lnTo>
                  <a:pt x="2161130" y="1940905"/>
                </a:lnTo>
                <a:lnTo>
                  <a:pt x="2142615" y="1957223"/>
                </a:lnTo>
                <a:lnTo>
                  <a:pt x="2121632" y="1973854"/>
                </a:lnTo>
                <a:lnTo>
                  <a:pt x="2098026" y="1990486"/>
                </a:lnTo>
                <a:lnTo>
                  <a:pt x="2071334" y="2007746"/>
                </a:lnTo>
                <a:lnTo>
                  <a:pt x="2041864" y="2025790"/>
                </a:lnTo>
                <a:lnTo>
                  <a:pt x="2009001" y="2044775"/>
                </a:lnTo>
                <a:lnTo>
                  <a:pt x="1972897" y="2065173"/>
                </a:lnTo>
                <a:lnTo>
                  <a:pt x="1933245" y="2087297"/>
                </a:lnTo>
                <a:lnTo>
                  <a:pt x="1890198" y="2111302"/>
                </a:lnTo>
                <a:lnTo>
                  <a:pt x="1842985" y="2137505"/>
                </a:lnTo>
                <a:lnTo>
                  <a:pt x="1792070" y="2165905"/>
                </a:lnTo>
                <a:lnTo>
                  <a:pt x="1736834" y="2197129"/>
                </a:lnTo>
                <a:lnTo>
                  <a:pt x="1677587" y="2231491"/>
                </a:lnTo>
                <a:lnTo>
                  <a:pt x="1618340" y="2266010"/>
                </a:lnTo>
                <a:lnTo>
                  <a:pt x="1563876" y="2298646"/>
                </a:lnTo>
                <a:lnTo>
                  <a:pt x="1513886" y="2328772"/>
                </a:lnTo>
                <a:lnTo>
                  <a:pt x="1467908" y="2356858"/>
                </a:lnTo>
                <a:lnTo>
                  <a:pt x="1425633" y="2382433"/>
                </a:lnTo>
                <a:lnTo>
                  <a:pt x="1386906" y="2406126"/>
                </a:lnTo>
                <a:lnTo>
                  <a:pt x="1351265" y="2427308"/>
                </a:lnTo>
                <a:lnTo>
                  <a:pt x="1318556" y="2446450"/>
                </a:lnTo>
                <a:lnTo>
                  <a:pt x="1288315" y="2463081"/>
                </a:lnTo>
                <a:lnTo>
                  <a:pt x="1260235" y="2477674"/>
                </a:lnTo>
                <a:lnTo>
                  <a:pt x="1234006" y="2489912"/>
                </a:lnTo>
                <a:lnTo>
                  <a:pt x="1209319" y="2500111"/>
                </a:lnTo>
                <a:lnTo>
                  <a:pt x="1186021" y="2507956"/>
                </a:lnTo>
                <a:lnTo>
                  <a:pt x="1163496" y="2513448"/>
                </a:lnTo>
                <a:lnTo>
                  <a:pt x="1141586" y="2516900"/>
                </a:lnTo>
                <a:lnTo>
                  <a:pt x="1120295" y="2517998"/>
                </a:lnTo>
                <a:lnTo>
                  <a:pt x="1098694" y="2516900"/>
                </a:lnTo>
                <a:lnTo>
                  <a:pt x="1076785" y="2513448"/>
                </a:lnTo>
                <a:lnTo>
                  <a:pt x="1054259" y="2507956"/>
                </a:lnTo>
                <a:lnTo>
                  <a:pt x="1030961" y="2500111"/>
                </a:lnTo>
                <a:lnTo>
                  <a:pt x="1006275" y="2489912"/>
                </a:lnTo>
                <a:lnTo>
                  <a:pt x="980046" y="2477674"/>
                </a:lnTo>
                <a:lnTo>
                  <a:pt x="951965" y="2463081"/>
                </a:lnTo>
                <a:lnTo>
                  <a:pt x="921724" y="2446450"/>
                </a:lnTo>
                <a:lnTo>
                  <a:pt x="889015" y="2427308"/>
                </a:lnTo>
                <a:lnTo>
                  <a:pt x="853374" y="2406126"/>
                </a:lnTo>
                <a:lnTo>
                  <a:pt x="814648" y="2382433"/>
                </a:lnTo>
                <a:lnTo>
                  <a:pt x="772372" y="2356858"/>
                </a:lnTo>
                <a:lnTo>
                  <a:pt x="726394" y="2328772"/>
                </a:lnTo>
                <a:lnTo>
                  <a:pt x="676405" y="2298646"/>
                </a:lnTo>
                <a:lnTo>
                  <a:pt x="621940" y="2266010"/>
                </a:lnTo>
                <a:lnTo>
                  <a:pt x="562693" y="2231491"/>
                </a:lnTo>
                <a:lnTo>
                  <a:pt x="503446" y="2197129"/>
                </a:lnTo>
                <a:lnTo>
                  <a:pt x="448210" y="2165905"/>
                </a:lnTo>
                <a:lnTo>
                  <a:pt x="397295" y="2137349"/>
                </a:lnTo>
                <a:lnTo>
                  <a:pt x="350083" y="2111146"/>
                </a:lnTo>
                <a:lnTo>
                  <a:pt x="307036" y="2087297"/>
                </a:lnTo>
                <a:lnTo>
                  <a:pt x="267384" y="2065173"/>
                </a:lnTo>
                <a:lnTo>
                  <a:pt x="231280" y="2044775"/>
                </a:lnTo>
                <a:lnTo>
                  <a:pt x="198570" y="2025790"/>
                </a:lnTo>
                <a:lnTo>
                  <a:pt x="168947" y="2007589"/>
                </a:lnTo>
                <a:lnTo>
                  <a:pt x="142255" y="1990486"/>
                </a:lnTo>
                <a:lnTo>
                  <a:pt x="118803" y="1973854"/>
                </a:lnTo>
                <a:lnTo>
                  <a:pt x="97665" y="1957223"/>
                </a:lnTo>
                <a:lnTo>
                  <a:pt x="79151" y="1940905"/>
                </a:lnTo>
                <a:lnTo>
                  <a:pt x="63259" y="1924116"/>
                </a:lnTo>
                <a:lnTo>
                  <a:pt x="49373" y="1906700"/>
                </a:lnTo>
                <a:lnTo>
                  <a:pt x="37647" y="1888499"/>
                </a:lnTo>
                <a:lnTo>
                  <a:pt x="27927" y="1869199"/>
                </a:lnTo>
                <a:lnTo>
                  <a:pt x="19904" y="1848489"/>
                </a:lnTo>
                <a:lnTo>
                  <a:pt x="13423" y="1826051"/>
                </a:lnTo>
                <a:lnTo>
                  <a:pt x="8640" y="1801731"/>
                </a:lnTo>
                <a:lnTo>
                  <a:pt x="4783" y="1775214"/>
                </a:lnTo>
                <a:lnTo>
                  <a:pt x="2314" y="1746186"/>
                </a:lnTo>
                <a:lnTo>
                  <a:pt x="771" y="1714492"/>
                </a:lnTo>
                <a:lnTo>
                  <a:pt x="154" y="1679659"/>
                </a:lnTo>
                <a:lnTo>
                  <a:pt x="0" y="1641375"/>
                </a:lnTo>
                <a:lnTo>
                  <a:pt x="463" y="1599639"/>
                </a:lnTo>
                <a:lnTo>
                  <a:pt x="1389" y="1554293"/>
                </a:lnTo>
                <a:lnTo>
                  <a:pt x="2314" y="1504554"/>
                </a:lnTo>
                <a:lnTo>
                  <a:pt x="3395" y="1450423"/>
                </a:lnTo>
                <a:lnTo>
                  <a:pt x="4321" y="1391741"/>
                </a:lnTo>
                <a:lnTo>
                  <a:pt x="5092" y="1327880"/>
                </a:lnTo>
                <a:lnTo>
                  <a:pt x="5400" y="1259000"/>
                </a:lnTo>
                <a:lnTo>
                  <a:pt x="5092" y="1190118"/>
                </a:lnTo>
                <a:lnTo>
                  <a:pt x="4321" y="1126259"/>
                </a:lnTo>
                <a:lnTo>
                  <a:pt x="3395" y="1067576"/>
                </a:lnTo>
                <a:lnTo>
                  <a:pt x="2314" y="1013444"/>
                </a:lnTo>
                <a:lnTo>
                  <a:pt x="1389" y="963706"/>
                </a:lnTo>
                <a:lnTo>
                  <a:pt x="463" y="918360"/>
                </a:lnTo>
                <a:lnTo>
                  <a:pt x="0" y="876624"/>
                </a:lnTo>
                <a:lnTo>
                  <a:pt x="154" y="838339"/>
                </a:lnTo>
                <a:lnTo>
                  <a:pt x="771" y="803506"/>
                </a:lnTo>
                <a:lnTo>
                  <a:pt x="2314" y="771812"/>
                </a:lnTo>
                <a:lnTo>
                  <a:pt x="4783" y="742784"/>
                </a:lnTo>
                <a:lnTo>
                  <a:pt x="8486" y="716268"/>
                </a:lnTo>
                <a:lnTo>
                  <a:pt x="13423" y="691948"/>
                </a:lnTo>
                <a:lnTo>
                  <a:pt x="19904" y="669511"/>
                </a:lnTo>
                <a:lnTo>
                  <a:pt x="27927" y="648799"/>
                </a:lnTo>
                <a:lnTo>
                  <a:pt x="37647" y="629499"/>
                </a:lnTo>
                <a:lnTo>
                  <a:pt x="49373" y="611299"/>
                </a:lnTo>
                <a:lnTo>
                  <a:pt x="63259" y="593882"/>
                </a:lnTo>
                <a:lnTo>
                  <a:pt x="79151" y="577094"/>
                </a:lnTo>
                <a:lnTo>
                  <a:pt x="97665" y="560775"/>
                </a:lnTo>
                <a:lnTo>
                  <a:pt x="118649" y="544144"/>
                </a:lnTo>
                <a:lnTo>
                  <a:pt x="142255" y="527512"/>
                </a:lnTo>
                <a:lnTo>
                  <a:pt x="168947" y="510253"/>
                </a:lnTo>
                <a:lnTo>
                  <a:pt x="198416" y="492209"/>
                </a:lnTo>
                <a:lnTo>
                  <a:pt x="231280" y="473223"/>
                </a:lnTo>
                <a:lnTo>
                  <a:pt x="267384" y="452826"/>
                </a:lnTo>
                <a:lnTo>
                  <a:pt x="307036" y="430703"/>
                </a:lnTo>
                <a:lnTo>
                  <a:pt x="350083" y="406696"/>
                </a:lnTo>
                <a:lnTo>
                  <a:pt x="397295" y="380493"/>
                </a:lnTo>
                <a:lnTo>
                  <a:pt x="448210" y="352093"/>
                </a:lnTo>
                <a:lnTo>
                  <a:pt x="503446" y="320869"/>
                </a:lnTo>
                <a:lnTo>
                  <a:pt x="562693" y="286507"/>
                </a:lnTo>
                <a:lnTo>
                  <a:pt x="621940" y="251989"/>
                </a:lnTo>
                <a:lnTo>
                  <a:pt x="676405" y="219352"/>
                </a:lnTo>
                <a:lnTo>
                  <a:pt x="726394" y="189226"/>
                </a:lnTo>
                <a:lnTo>
                  <a:pt x="772372" y="161141"/>
                </a:lnTo>
                <a:lnTo>
                  <a:pt x="814648" y="135565"/>
                </a:lnTo>
                <a:lnTo>
                  <a:pt x="853374" y="111873"/>
                </a:lnTo>
                <a:lnTo>
                  <a:pt x="889015" y="90691"/>
                </a:lnTo>
                <a:lnTo>
                  <a:pt x="921724" y="71548"/>
                </a:lnTo>
                <a:lnTo>
                  <a:pt x="951965" y="54917"/>
                </a:lnTo>
                <a:lnTo>
                  <a:pt x="980046" y="40324"/>
                </a:lnTo>
                <a:lnTo>
                  <a:pt x="1006275" y="28086"/>
                </a:lnTo>
                <a:lnTo>
                  <a:pt x="1030961" y="17887"/>
                </a:lnTo>
                <a:lnTo>
                  <a:pt x="1054259" y="10042"/>
                </a:lnTo>
                <a:lnTo>
                  <a:pt x="1076785" y="4551"/>
                </a:lnTo>
                <a:lnTo>
                  <a:pt x="1098694" y="1098"/>
                </a:lnTo>
                <a:close/>
              </a:path>
            </a:pathLst>
          </a:custGeom>
        </p:spPr>
        <p:txBody>
          <a:bodyPr wrap="square">
            <a:noAutofit/>
          </a:bodyPr>
          <a:lstStyle>
            <a:lvl1pPr marL="0" indent="0" algn="ctr">
              <a:buNone/>
              <a:defRPr>
                <a:solidFill>
                  <a:schemeClr val="tx1">
                    <a:lumMod val="50000"/>
                    <a:lumOff val="50000"/>
                  </a:schemeClr>
                </a:solidFill>
              </a:defRPr>
            </a:lvl1pPr>
          </a:lstStyle>
          <a:p>
            <a:endParaRPr lang="id-ID"/>
          </a:p>
        </p:txBody>
      </p:sp>
    </p:spTree>
  </p:cSld>
  <p:clrMapOvr>
    <a:masterClrMapping/>
  </p:clrMapOvr>
  <p:transition/>
  <p:hf sldNum="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41_Title Slide">
    <p:bg>
      <p:bgPr>
        <a:solidFill>
          <a:srgbClr val="F5F8F9"/>
        </a:solidFill>
        <a:effectLst/>
      </p:bgPr>
    </p:bg>
    <p:spTree>
      <p:nvGrpSpPr>
        <p:cNvPr id="1" name=""/>
        <p:cNvGrpSpPr/>
        <p:nvPr/>
      </p:nvGrpSpPr>
      <p:grpSpPr>
        <a:xfrm>
          <a:off x="0" y="0"/>
          <a:ext cx="0" cy="0"/>
          <a:chOff x="0" y="0"/>
          <a:chExt cx="0" cy="0"/>
        </a:xfrm>
      </p:grpSpPr>
      <p:sp>
        <p:nvSpPr>
          <p:cNvPr id="17" name="Picture Placeholder 16"/>
          <p:cNvSpPr>
            <a:spLocks noGrp="1"/>
          </p:cNvSpPr>
          <p:nvPr>
            <p:ph type="pic" sz="quarter" idx="10" hasCustomPrompt="1"/>
          </p:nvPr>
        </p:nvSpPr>
        <p:spPr>
          <a:xfrm>
            <a:off x="2905432" y="0"/>
            <a:ext cx="9286568" cy="2819400"/>
          </a:xfrm>
          <a:custGeom>
            <a:avLst/>
            <a:gdLst>
              <a:gd name="connsiteX0" fmla="*/ 0 w 9286568"/>
              <a:gd name="connsiteY0" fmla="*/ 0 h 2819400"/>
              <a:gd name="connsiteX1" fmla="*/ 9286568 w 9286568"/>
              <a:gd name="connsiteY1" fmla="*/ 0 h 2819400"/>
              <a:gd name="connsiteX2" fmla="*/ 9286568 w 9286568"/>
              <a:gd name="connsiteY2" fmla="*/ 2819400 h 2819400"/>
              <a:gd name="connsiteX3" fmla="*/ 0 w 9286568"/>
              <a:gd name="connsiteY3" fmla="*/ 2819400 h 2819400"/>
            </a:gdLst>
            <a:ahLst/>
            <a:cxnLst>
              <a:cxn ang="0">
                <a:pos x="connsiteX0" y="connsiteY0"/>
              </a:cxn>
              <a:cxn ang="0">
                <a:pos x="connsiteX1" y="connsiteY1"/>
              </a:cxn>
              <a:cxn ang="0">
                <a:pos x="connsiteX2" y="connsiteY2"/>
              </a:cxn>
              <a:cxn ang="0">
                <a:pos x="connsiteX3" y="connsiteY3"/>
              </a:cxn>
            </a:cxnLst>
            <a:rect l="l" t="t" r="r" b="b"/>
            <a:pathLst>
              <a:path w="9286568" h="2819400">
                <a:moveTo>
                  <a:pt x="0" y="0"/>
                </a:moveTo>
                <a:lnTo>
                  <a:pt x="9286568" y="0"/>
                </a:lnTo>
                <a:lnTo>
                  <a:pt x="9286568" y="2819400"/>
                </a:lnTo>
                <a:lnTo>
                  <a:pt x="0" y="2819400"/>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ct val="0"/>
              </a:spcAft>
              <a:buClrTx/>
              <a:buSzTx/>
              <a:buFont typeface="Arial" panose="020B060402020209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ct val="0"/>
              </a:spcAft>
              <a:buClrTx/>
              <a:buSzTx/>
              <a:buFont typeface="Arial" panose="020B0604020202090204" pitchFamily="34" charset="0"/>
              <a:buNone/>
              <a:defRPr/>
            </a:pPr>
            <a:r>
              <a:rPr lang="en-US"/>
              <a:t>Image placeholder</a:t>
            </a:r>
          </a:p>
          <a:p>
            <a:endParaRPr lang="en-US"/>
          </a:p>
        </p:txBody>
      </p:sp>
      <p:grpSp>
        <p:nvGrpSpPr>
          <p:cNvPr id="7" name="Group 6"/>
          <p:cNvGrpSpPr/>
          <p:nvPr userDrawn="1"/>
        </p:nvGrpSpPr>
        <p:grpSpPr>
          <a:xfrm>
            <a:off x="11191414" y="5937247"/>
            <a:ext cx="752930" cy="752930"/>
            <a:chOff x="11160804" y="5906634"/>
            <a:chExt cx="814163" cy="814163"/>
          </a:xfrm>
        </p:grpSpPr>
        <p:sp>
          <p:nvSpPr>
            <p:cNvPr id="8" name="Freeform: Shape 7"/>
            <p:cNvSpPr/>
            <p:nvPr/>
          </p:nvSpPr>
          <p:spPr>
            <a:xfrm>
              <a:off x="11160804" y="5906634"/>
              <a:ext cx="814163" cy="814163"/>
            </a:xfrm>
            <a:custGeom>
              <a:avLst/>
              <a:gdLst>
                <a:gd name="connsiteX0" fmla="*/ 769843 w 1539686"/>
                <a:gd name="connsiteY0" fmla="*/ 212447 h 1539686"/>
                <a:gd name="connsiteX1" fmla="*/ 212447 w 1539686"/>
                <a:gd name="connsiteY1" fmla="*/ 769843 h 1539686"/>
                <a:gd name="connsiteX2" fmla="*/ 769843 w 1539686"/>
                <a:gd name="connsiteY2" fmla="*/ 1327239 h 1539686"/>
                <a:gd name="connsiteX3" fmla="*/ 1327239 w 1539686"/>
                <a:gd name="connsiteY3" fmla="*/ 769843 h 1539686"/>
                <a:gd name="connsiteX4" fmla="*/ 769843 w 1539686"/>
                <a:gd name="connsiteY4" fmla="*/ 212447 h 1539686"/>
                <a:gd name="connsiteX5" fmla="*/ 769843 w 1539686"/>
                <a:gd name="connsiteY5" fmla="*/ 0 h 1539686"/>
                <a:gd name="connsiteX6" fmla="*/ 1539686 w 1539686"/>
                <a:gd name="connsiteY6" fmla="*/ 769843 h 1539686"/>
                <a:gd name="connsiteX7" fmla="*/ 769843 w 1539686"/>
                <a:gd name="connsiteY7" fmla="*/ 1539686 h 1539686"/>
                <a:gd name="connsiteX8" fmla="*/ 0 w 1539686"/>
                <a:gd name="connsiteY8" fmla="*/ 769843 h 1539686"/>
                <a:gd name="connsiteX9" fmla="*/ 769843 w 1539686"/>
                <a:gd name="connsiteY9" fmla="*/ 0 h 153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9686" h="1539686">
                  <a:moveTo>
                    <a:pt x="769843" y="212447"/>
                  </a:moveTo>
                  <a:cubicBezTo>
                    <a:pt x="462002" y="212447"/>
                    <a:pt x="212447" y="462002"/>
                    <a:pt x="212447" y="769843"/>
                  </a:cubicBezTo>
                  <a:cubicBezTo>
                    <a:pt x="212447" y="1077684"/>
                    <a:pt x="462002" y="1327239"/>
                    <a:pt x="769843" y="1327239"/>
                  </a:cubicBezTo>
                  <a:cubicBezTo>
                    <a:pt x="1077684" y="1327239"/>
                    <a:pt x="1327239" y="1077684"/>
                    <a:pt x="1327239" y="769843"/>
                  </a:cubicBezTo>
                  <a:cubicBezTo>
                    <a:pt x="1327239" y="462002"/>
                    <a:pt x="1077684" y="212447"/>
                    <a:pt x="769843" y="212447"/>
                  </a:cubicBezTo>
                  <a:close/>
                  <a:moveTo>
                    <a:pt x="769843" y="0"/>
                  </a:moveTo>
                  <a:cubicBezTo>
                    <a:pt x="1195016" y="0"/>
                    <a:pt x="1539686" y="344670"/>
                    <a:pt x="1539686" y="769843"/>
                  </a:cubicBezTo>
                  <a:cubicBezTo>
                    <a:pt x="1539686" y="1195016"/>
                    <a:pt x="1195016" y="1539686"/>
                    <a:pt x="769843" y="1539686"/>
                  </a:cubicBezTo>
                  <a:cubicBezTo>
                    <a:pt x="344670" y="1539686"/>
                    <a:pt x="0" y="1195016"/>
                    <a:pt x="0" y="769843"/>
                  </a:cubicBezTo>
                  <a:cubicBezTo>
                    <a:pt x="0" y="344670"/>
                    <a:pt x="344670" y="0"/>
                    <a:pt x="769843" y="0"/>
                  </a:cubicBezTo>
                  <a:close/>
                </a:path>
              </a:pathLst>
            </a:custGeom>
            <a:solidFill>
              <a:schemeClr val="accent4">
                <a:alpha val="2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1335656" y="6081486"/>
              <a:ext cx="464458" cy="464458"/>
            </a:xfrm>
            <a:prstGeom prst="ellipse">
              <a:avLst/>
            </a:prstGeom>
            <a:gradFill flip="none" rotWithShape="1">
              <a:gsLst>
                <a:gs pos="0">
                  <a:schemeClr val="accent1"/>
                </a:gs>
                <a:gs pos="89000">
                  <a:schemeClr val="accent4"/>
                </a:gs>
              </a:gsLst>
              <a:path path="circle">
                <a:fillToRect r="100000" b="100000"/>
              </a:path>
              <a:tileRect l="-100000" t="-100000"/>
            </a:gradFill>
            <a:ln>
              <a:noFill/>
            </a:ln>
            <a:effectLst>
              <a:outerShdw blurRad="749300" dist="266700" dir="2700000" sx="83000" sy="8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p:cNvSpPr txBox="1"/>
          <p:nvPr userDrawn="1"/>
        </p:nvSpPr>
        <p:spPr>
          <a:xfrm>
            <a:off x="11261264" y="6175213"/>
            <a:ext cx="613230" cy="276999"/>
          </a:xfrm>
          <a:prstGeom prst="rect">
            <a:avLst/>
          </a:prstGeom>
          <a:noFill/>
        </p:spPr>
        <p:txBody>
          <a:bodyPr wrap="square" rtlCol="0">
            <a:spAutoFit/>
          </a:bodyPr>
          <a:lstStyle/>
          <a:p>
            <a:pPr algn="ctr"/>
            <a:fld id="{260E2A6B-A809-4840-BF14-8648BC0BDF87}" type="slidenum">
              <a:rPr lang="id-ID" sz="1200" i="0" smtClean="0">
                <a:solidFill>
                  <a:schemeClr val="bg1"/>
                </a:solidFill>
                <a:ea typeface="等线" panose="02010600030101010101" charset="-122"/>
                <a:cs typeface="等线" panose="02010600030101010101" charset="-122"/>
              </a:rPr>
              <a:t>‹#›</a:t>
            </a:fld>
            <a:endParaRPr lang="id-ID" sz="1200" i="0">
              <a:solidFill>
                <a:schemeClr val="bg1"/>
              </a:solidFill>
              <a:ea typeface="等线" panose="02010600030101010101" charset="-122"/>
              <a:cs typeface="等线" panose="02010600030101010101" charset="-122"/>
            </a:endParaRPr>
          </a:p>
        </p:txBody>
      </p:sp>
      <p:sp>
        <p:nvSpPr>
          <p:cNvPr id="11" name="TextBox 10"/>
          <p:cNvSpPr txBox="1"/>
          <p:nvPr userDrawn="1"/>
        </p:nvSpPr>
        <p:spPr>
          <a:xfrm>
            <a:off x="8656539" y="6295892"/>
            <a:ext cx="2373172" cy="261610"/>
          </a:xfrm>
          <a:prstGeom prst="rect">
            <a:avLst/>
          </a:prstGeom>
          <a:noFill/>
        </p:spPr>
        <p:txBody>
          <a:bodyPr wrap="square" rtlCol="0">
            <a:spAutoFit/>
          </a:bodyPr>
          <a:lstStyle/>
          <a:p>
            <a:pPr algn="r"/>
            <a:r>
              <a:rPr lang="en-US" sz="1050" spc="300">
                <a:solidFill>
                  <a:schemeClr val="bg1">
                    <a:lumMod val="75000"/>
                  </a:schemeClr>
                </a:solidFill>
              </a:rPr>
              <a:t>www.yourwebsite.com</a:t>
            </a:r>
          </a:p>
        </p:txBody>
      </p:sp>
      <p:sp>
        <p:nvSpPr>
          <p:cNvPr id="13" name="Rectangle: Rounded Corners 12"/>
          <p:cNvSpPr/>
          <p:nvPr userDrawn="1"/>
        </p:nvSpPr>
        <p:spPr>
          <a:xfrm>
            <a:off x="2206113" y="6355240"/>
            <a:ext cx="6326823" cy="142914"/>
          </a:xfrm>
          <a:prstGeom prst="roundRect">
            <a:avLst>
              <a:gd name="adj" fmla="val 50000"/>
            </a:avLst>
          </a:prstGeom>
          <a:pattFill prst="ltUpDiag">
            <a:fgClr>
              <a:schemeClr val="accent1">
                <a:lumMod val="40000"/>
                <a:lumOff val="60000"/>
              </a:schemeClr>
            </a:fgClr>
            <a:bgClr>
              <a:srgbClr val="F5F8F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0-#ppt_w/2"/>
                                          </p:val>
                                        </p:tav>
                                        <p:tav tm="100000">
                                          <p:val>
                                            <p:strVal val="#ppt_x"/>
                                          </p:val>
                                        </p:tav>
                                      </p:tavLst>
                                    </p:anim>
                                    <p:anim calcmode="lin" valueType="num">
                                      <p:cBhvr additive="base">
                                        <p:cTn id="8" dur="7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hf sldNum="0" ftr="0" dt="0"/>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9_Title Slide">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1671483" y="993059"/>
            <a:ext cx="4041059" cy="4041059"/>
          </a:xfrm>
          <a:custGeom>
            <a:avLst/>
            <a:gdLst>
              <a:gd name="connsiteX0" fmla="*/ 55767 w 4041059"/>
              <a:gd name="connsiteY0" fmla="*/ 0 h 4041059"/>
              <a:gd name="connsiteX1" fmla="*/ 3985292 w 4041059"/>
              <a:gd name="connsiteY1" fmla="*/ 0 h 4041059"/>
              <a:gd name="connsiteX2" fmla="*/ 4041059 w 4041059"/>
              <a:gd name="connsiteY2" fmla="*/ 55767 h 4041059"/>
              <a:gd name="connsiteX3" fmla="*/ 4041059 w 4041059"/>
              <a:gd name="connsiteY3" fmla="*/ 3985292 h 4041059"/>
              <a:gd name="connsiteX4" fmla="*/ 3985292 w 4041059"/>
              <a:gd name="connsiteY4" fmla="*/ 4041059 h 4041059"/>
              <a:gd name="connsiteX5" fmla="*/ 55767 w 4041059"/>
              <a:gd name="connsiteY5" fmla="*/ 4041059 h 4041059"/>
              <a:gd name="connsiteX6" fmla="*/ 0 w 4041059"/>
              <a:gd name="connsiteY6" fmla="*/ 3985292 h 4041059"/>
              <a:gd name="connsiteX7" fmla="*/ 0 w 4041059"/>
              <a:gd name="connsiteY7" fmla="*/ 55767 h 4041059"/>
              <a:gd name="connsiteX8" fmla="*/ 55767 w 4041059"/>
              <a:gd name="connsiteY8" fmla="*/ 0 h 404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1059" h="4041059">
                <a:moveTo>
                  <a:pt x="55767" y="0"/>
                </a:moveTo>
                <a:lnTo>
                  <a:pt x="3985292" y="0"/>
                </a:lnTo>
                <a:cubicBezTo>
                  <a:pt x="4016091" y="0"/>
                  <a:pt x="4041059" y="24968"/>
                  <a:pt x="4041059" y="55767"/>
                </a:cubicBezTo>
                <a:lnTo>
                  <a:pt x="4041059" y="3985292"/>
                </a:lnTo>
                <a:cubicBezTo>
                  <a:pt x="4041059" y="4016091"/>
                  <a:pt x="4016091" y="4041059"/>
                  <a:pt x="3985292" y="4041059"/>
                </a:cubicBezTo>
                <a:lnTo>
                  <a:pt x="55767" y="4041059"/>
                </a:lnTo>
                <a:cubicBezTo>
                  <a:pt x="24968" y="4041059"/>
                  <a:pt x="0" y="4016091"/>
                  <a:pt x="0" y="3985292"/>
                </a:cubicBezTo>
                <a:lnTo>
                  <a:pt x="0" y="55767"/>
                </a:lnTo>
                <a:cubicBezTo>
                  <a:pt x="0" y="24968"/>
                  <a:pt x="24968" y="0"/>
                  <a:pt x="55767"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ct val="0"/>
              </a:spcAft>
              <a:buClrTx/>
              <a:buSzTx/>
              <a:buFont typeface="Arial" panose="020B0604020202090204" pitchFamily="34" charset="0"/>
              <a:buNone/>
              <a:defRPr sz="1200" b="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ct val="0"/>
              </a:spcAft>
              <a:buClrTx/>
              <a:buSzTx/>
              <a:buFont typeface="Arial" panose="020B0604020202090204" pitchFamily="34" charset="0"/>
              <a:buNone/>
              <a:defRPr/>
            </a:pPr>
            <a:r>
              <a:rPr lang="en-US"/>
              <a:t>Image Placeholder</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hf sldNum="0" ft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3" name="Rectangle 2"/>
          <p:cNvSpPr/>
          <p:nvPr userDrawn="1"/>
        </p:nvSpPr>
        <p:spPr>
          <a:xfrm>
            <a:off x="5617029" y="0"/>
            <a:ext cx="6574971"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Picture Placeholder 4"/>
          <p:cNvSpPr>
            <a:spLocks noGrp="1"/>
          </p:cNvSpPr>
          <p:nvPr>
            <p:ph type="pic" sz="quarter" idx="10"/>
          </p:nvPr>
        </p:nvSpPr>
        <p:spPr>
          <a:xfrm>
            <a:off x="5616575" y="0"/>
            <a:ext cx="6575425" cy="2400300"/>
          </a:xfrm>
          <a:prstGeom prst="rect">
            <a:avLst/>
          </a:prstGeom>
        </p:spPr>
        <p:txBody>
          <a:bodyPr/>
          <a:lstStyle/>
          <a:p>
            <a:endParaRPr lang="vi-VN"/>
          </a:p>
        </p:txBody>
      </p:sp>
      <p:sp>
        <p:nvSpPr>
          <p:cNvPr id="11" name="Picture Placeholder 10"/>
          <p:cNvSpPr>
            <a:spLocks noGrp="1"/>
          </p:cNvSpPr>
          <p:nvPr>
            <p:ph type="pic" sz="quarter" idx="11"/>
          </p:nvPr>
        </p:nvSpPr>
        <p:spPr>
          <a:xfrm>
            <a:off x="6082164" y="1958975"/>
            <a:ext cx="1331461" cy="882650"/>
          </a:xfrm>
          <a:prstGeom prst="rect">
            <a:avLst/>
          </a:prstGeom>
        </p:spPr>
        <p:txBody>
          <a:bodyPr/>
          <a:lstStyle/>
          <a:p>
            <a:endParaRPr lang="vi-VN"/>
          </a:p>
        </p:txBody>
      </p:sp>
      <p:sp>
        <p:nvSpPr>
          <p:cNvPr id="12" name="Picture Placeholder 10"/>
          <p:cNvSpPr>
            <a:spLocks noGrp="1"/>
          </p:cNvSpPr>
          <p:nvPr>
            <p:ph type="pic" sz="quarter" idx="12"/>
          </p:nvPr>
        </p:nvSpPr>
        <p:spPr>
          <a:xfrm>
            <a:off x="6082164" y="2971346"/>
            <a:ext cx="1331461" cy="882650"/>
          </a:xfrm>
          <a:prstGeom prst="rect">
            <a:avLst/>
          </a:prstGeom>
        </p:spPr>
        <p:txBody>
          <a:bodyPr/>
          <a:lstStyle/>
          <a:p>
            <a:endParaRPr lang="vi-VN"/>
          </a:p>
        </p:txBody>
      </p:sp>
      <p:sp>
        <p:nvSpPr>
          <p:cNvPr id="13" name="Picture Placeholder 10"/>
          <p:cNvSpPr>
            <a:spLocks noGrp="1"/>
          </p:cNvSpPr>
          <p:nvPr>
            <p:ph type="pic" sz="quarter" idx="13"/>
          </p:nvPr>
        </p:nvSpPr>
        <p:spPr>
          <a:xfrm>
            <a:off x="6082164" y="4016374"/>
            <a:ext cx="1331461" cy="882650"/>
          </a:xfrm>
          <a:prstGeom prst="rect">
            <a:avLst/>
          </a:prstGeom>
        </p:spPr>
        <p:txBody>
          <a:bodyPr/>
          <a:lstStyle/>
          <a:p>
            <a:endParaRPr lang="vi-VN"/>
          </a:p>
        </p:txBody>
      </p:sp>
      <p:sp>
        <p:nvSpPr>
          <p:cNvPr id="14" name="Picture Placeholder 10"/>
          <p:cNvSpPr>
            <a:spLocks noGrp="1"/>
          </p:cNvSpPr>
          <p:nvPr>
            <p:ph type="pic" sz="quarter" idx="14"/>
          </p:nvPr>
        </p:nvSpPr>
        <p:spPr>
          <a:xfrm>
            <a:off x="6082164" y="5045074"/>
            <a:ext cx="1331461" cy="882650"/>
          </a:xfrm>
          <a:prstGeom prst="rect">
            <a:avLst/>
          </a:prstGeom>
        </p:spPr>
        <p:txBody>
          <a:bodyPr/>
          <a:lstStyle/>
          <a:p>
            <a:endParaRPr lang="vi-VN"/>
          </a:p>
        </p:txBody>
      </p:sp>
    </p:spTree>
  </p:cSld>
  <p:clrMapOvr>
    <a:masterClrMapping/>
  </p:clrMapOvr>
  <p:transition/>
  <p:hf sldNum="0" ft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818866" y="2197289"/>
            <a:ext cx="5377218" cy="5377218"/>
          </a:xfrm>
          <a:custGeom>
            <a:avLst/>
            <a:gdLst>
              <a:gd name="connsiteX0" fmla="*/ 2688609 w 5377218"/>
              <a:gd name="connsiteY0" fmla="*/ 0 h 5377218"/>
              <a:gd name="connsiteX1" fmla="*/ 5377218 w 5377218"/>
              <a:gd name="connsiteY1" fmla="*/ 2688609 h 5377218"/>
              <a:gd name="connsiteX2" fmla="*/ 2688609 w 5377218"/>
              <a:gd name="connsiteY2" fmla="*/ 5377218 h 5377218"/>
              <a:gd name="connsiteX3" fmla="*/ 0 w 5377218"/>
              <a:gd name="connsiteY3" fmla="*/ 2688609 h 5377218"/>
              <a:gd name="connsiteX4" fmla="*/ 2688609 w 5377218"/>
              <a:gd name="connsiteY4" fmla="*/ 0 h 5377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218" h="5377218">
                <a:moveTo>
                  <a:pt x="2688609" y="0"/>
                </a:moveTo>
                <a:cubicBezTo>
                  <a:pt x="4173487" y="0"/>
                  <a:pt x="5377218" y="1203731"/>
                  <a:pt x="5377218" y="2688609"/>
                </a:cubicBezTo>
                <a:cubicBezTo>
                  <a:pt x="5377218" y="4173487"/>
                  <a:pt x="4173487" y="5377218"/>
                  <a:pt x="2688609" y="5377218"/>
                </a:cubicBezTo>
                <a:cubicBezTo>
                  <a:pt x="1203731" y="5377218"/>
                  <a:pt x="0" y="4173487"/>
                  <a:pt x="0" y="2688609"/>
                </a:cubicBezTo>
                <a:cubicBezTo>
                  <a:pt x="0" y="1203731"/>
                  <a:pt x="1203731" y="0"/>
                  <a:pt x="2688609" y="0"/>
                </a:cubicBezTo>
                <a:close/>
              </a:path>
            </a:pathLst>
          </a:custGeom>
        </p:spPr>
        <p:txBody>
          <a:bodyPr wrap="square">
            <a:noAutofit/>
          </a:bodyPr>
          <a:lstStyle/>
          <a:p>
            <a:endParaRPr lang="en-US"/>
          </a:p>
        </p:txBody>
      </p:sp>
    </p:spTree>
  </p:cSld>
  <p:clrMapOvr>
    <a:masterClrMapping/>
  </p:clrMapOvr>
  <p:transition spd="slow">
    <p:wipe/>
  </p:transition>
  <p:hf sldNum="0" ftr="0" dt="0"/>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642256" y="1404257"/>
            <a:ext cx="10907486" cy="5453743"/>
          </a:xfrm>
          <a:custGeom>
            <a:avLst/>
            <a:gdLst>
              <a:gd name="connsiteX0" fmla="*/ 5453743 w 10907486"/>
              <a:gd name="connsiteY0" fmla="*/ 0 h 5453743"/>
              <a:gd name="connsiteX1" fmla="*/ 10907486 w 10907486"/>
              <a:gd name="connsiteY1" fmla="*/ 5453743 h 5453743"/>
              <a:gd name="connsiteX2" fmla="*/ 8180614 w 10907486"/>
              <a:gd name="connsiteY2" fmla="*/ 5453743 h 5453743"/>
              <a:gd name="connsiteX3" fmla="*/ 5453743 w 10907486"/>
              <a:gd name="connsiteY3" fmla="*/ 2726872 h 5453743"/>
              <a:gd name="connsiteX4" fmla="*/ 2726872 w 10907486"/>
              <a:gd name="connsiteY4" fmla="*/ 5453743 h 5453743"/>
              <a:gd name="connsiteX5" fmla="*/ 0 w 10907486"/>
              <a:gd name="connsiteY5" fmla="*/ 5453743 h 5453743"/>
              <a:gd name="connsiteX6" fmla="*/ 5453743 w 10907486"/>
              <a:gd name="connsiteY6" fmla="*/ 0 h 5453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07486" h="5453743">
                <a:moveTo>
                  <a:pt x="5453743" y="0"/>
                </a:moveTo>
                <a:cubicBezTo>
                  <a:pt x="8465762" y="0"/>
                  <a:pt x="10907486" y="2441724"/>
                  <a:pt x="10907486" y="5453743"/>
                </a:cubicBezTo>
                <a:lnTo>
                  <a:pt x="8180614" y="5453743"/>
                </a:lnTo>
                <a:cubicBezTo>
                  <a:pt x="8180614" y="3947734"/>
                  <a:pt x="6959752" y="2726872"/>
                  <a:pt x="5453743" y="2726872"/>
                </a:cubicBezTo>
                <a:cubicBezTo>
                  <a:pt x="3947734" y="2726872"/>
                  <a:pt x="2726872" y="3947734"/>
                  <a:pt x="2726872" y="5453743"/>
                </a:cubicBezTo>
                <a:lnTo>
                  <a:pt x="0" y="5453743"/>
                </a:lnTo>
                <a:cubicBezTo>
                  <a:pt x="0" y="2441724"/>
                  <a:pt x="2441724" y="0"/>
                  <a:pt x="5453743" y="0"/>
                </a:cubicBezTo>
                <a:close/>
              </a:path>
            </a:pathLst>
          </a:custGeom>
        </p:spPr>
        <p:txBody>
          <a:bodyPr wrap="square">
            <a:noAutofit/>
          </a:bodyPr>
          <a:lstStyle/>
          <a:p>
            <a:endParaRPr lang="en-US"/>
          </a:p>
        </p:txBody>
      </p:sp>
    </p:spTree>
  </p:cSld>
  <p:clrMapOvr>
    <a:masterClrMapping/>
  </p:clrMapOvr>
  <p:transition spd="slow">
    <p:wipe/>
  </p:transition>
  <p:hf sldNum="0" ftr="0" dt="0"/>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2_Title Slide">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6563040" y="1143776"/>
            <a:ext cx="1401099" cy="1371600"/>
          </a:xfrm>
          <a:custGeom>
            <a:avLst/>
            <a:gdLst>
              <a:gd name="connsiteX0" fmla="*/ 154867 w 1401099"/>
              <a:gd name="connsiteY0" fmla="*/ 0 h 1371600"/>
              <a:gd name="connsiteX1" fmla="*/ 1401099 w 1401099"/>
              <a:gd name="connsiteY1" fmla="*/ 0 h 1371600"/>
              <a:gd name="connsiteX2" fmla="*/ 1401099 w 1401099"/>
              <a:gd name="connsiteY2" fmla="*/ 1371600 h 1371600"/>
              <a:gd name="connsiteX3" fmla="*/ 154867 w 1401099"/>
              <a:gd name="connsiteY3" fmla="*/ 1371600 h 1371600"/>
              <a:gd name="connsiteX4" fmla="*/ 0 w 1401099"/>
              <a:gd name="connsiteY4" fmla="*/ 1216733 h 1371600"/>
              <a:gd name="connsiteX5" fmla="*/ 0 w 1401099"/>
              <a:gd name="connsiteY5" fmla="*/ 154867 h 1371600"/>
              <a:gd name="connsiteX6" fmla="*/ 154867 w 1401099"/>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1099" h="1371600">
                <a:moveTo>
                  <a:pt x="154867" y="0"/>
                </a:moveTo>
                <a:lnTo>
                  <a:pt x="1401099" y="0"/>
                </a:lnTo>
                <a:lnTo>
                  <a:pt x="1401099" y="1371600"/>
                </a:lnTo>
                <a:lnTo>
                  <a:pt x="154867" y="1371600"/>
                </a:lnTo>
                <a:cubicBezTo>
                  <a:pt x="69336" y="1371600"/>
                  <a:pt x="0" y="1302264"/>
                  <a:pt x="0" y="1216733"/>
                </a:cubicBezTo>
                <a:lnTo>
                  <a:pt x="0" y="154867"/>
                </a:lnTo>
                <a:cubicBezTo>
                  <a:pt x="0" y="69336"/>
                  <a:pt x="69336" y="0"/>
                  <a:pt x="154867" y="0"/>
                </a:cubicBezTo>
                <a:close/>
              </a:path>
            </a:pathLst>
          </a:custGeom>
        </p:spPr>
        <p:txBody>
          <a:bodyPr wrap="square">
            <a:noAutofit/>
          </a:bodyPr>
          <a:lstStyle/>
          <a:p>
            <a:endParaRPr lang="en-US"/>
          </a:p>
        </p:txBody>
      </p:sp>
      <p:sp>
        <p:nvSpPr>
          <p:cNvPr id="15" name="Picture Placeholder 14"/>
          <p:cNvSpPr>
            <a:spLocks noGrp="1"/>
          </p:cNvSpPr>
          <p:nvPr>
            <p:ph type="pic" sz="quarter" idx="11"/>
          </p:nvPr>
        </p:nvSpPr>
        <p:spPr>
          <a:xfrm>
            <a:off x="6563041" y="2689547"/>
            <a:ext cx="1401099" cy="1371600"/>
          </a:xfrm>
          <a:custGeom>
            <a:avLst/>
            <a:gdLst>
              <a:gd name="connsiteX0" fmla="*/ 154867 w 1401099"/>
              <a:gd name="connsiteY0" fmla="*/ 0 h 1371600"/>
              <a:gd name="connsiteX1" fmla="*/ 1401099 w 1401099"/>
              <a:gd name="connsiteY1" fmla="*/ 0 h 1371600"/>
              <a:gd name="connsiteX2" fmla="*/ 1401099 w 1401099"/>
              <a:gd name="connsiteY2" fmla="*/ 1371600 h 1371600"/>
              <a:gd name="connsiteX3" fmla="*/ 154867 w 1401099"/>
              <a:gd name="connsiteY3" fmla="*/ 1371600 h 1371600"/>
              <a:gd name="connsiteX4" fmla="*/ 0 w 1401099"/>
              <a:gd name="connsiteY4" fmla="*/ 1216733 h 1371600"/>
              <a:gd name="connsiteX5" fmla="*/ 0 w 1401099"/>
              <a:gd name="connsiteY5" fmla="*/ 154867 h 1371600"/>
              <a:gd name="connsiteX6" fmla="*/ 154867 w 1401099"/>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1099" h="1371600">
                <a:moveTo>
                  <a:pt x="154867" y="0"/>
                </a:moveTo>
                <a:lnTo>
                  <a:pt x="1401099" y="0"/>
                </a:lnTo>
                <a:lnTo>
                  <a:pt x="1401099" y="1371600"/>
                </a:lnTo>
                <a:lnTo>
                  <a:pt x="154867" y="1371600"/>
                </a:lnTo>
                <a:cubicBezTo>
                  <a:pt x="69336" y="1371600"/>
                  <a:pt x="0" y="1302264"/>
                  <a:pt x="0" y="1216733"/>
                </a:cubicBezTo>
                <a:lnTo>
                  <a:pt x="0" y="154867"/>
                </a:lnTo>
                <a:cubicBezTo>
                  <a:pt x="0" y="69336"/>
                  <a:pt x="69336" y="0"/>
                  <a:pt x="154867" y="0"/>
                </a:cubicBezTo>
                <a:close/>
              </a:path>
            </a:pathLst>
          </a:custGeom>
        </p:spPr>
        <p:txBody>
          <a:bodyPr wrap="square">
            <a:noAutofit/>
          </a:bodyPr>
          <a:lstStyle/>
          <a:p>
            <a:endParaRPr lang="en-US"/>
          </a:p>
        </p:txBody>
      </p:sp>
      <p:sp>
        <p:nvSpPr>
          <p:cNvPr id="18" name="Picture Placeholder 17"/>
          <p:cNvSpPr>
            <a:spLocks noGrp="1"/>
          </p:cNvSpPr>
          <p:nvPr>
            <p:ph type="pic" sz="quarter" idx="12"/>
          </p:nvPr>
        </p:nvSpPr>
        <p:spPr>
          <a:xfrm>
            <a:off x="6563041" y="4235318"/>
            <a:ext cx="1401099" cy="1371600"/>
          </a:xfrm>
          <a:custGeom>
            <a:avLst/>
            <a:gdLst>
              <a:gd name="connsiteX0" fmla="*/ 154867 w 1401099"/>
              <a:gd name="connsiteY0" fmla="*/ 0 h 1371600"/>
              <a:gd name="connsiteX1" fmla="*/ 1401099 w 1401099"/>
              <a:gd name="connsiteY1" fmla="*/ 0 h 1371600"/>
              <a:gd name="connsiteX2" fmla="*/ 1401099 w 1401099"/>
              <a:gd name="connsiteY2" fmla="*/ 1371600 h 1371600"/>
              <a:gd name="connsiteX3" fmla="*/ 154867 w 1401099"/>
              <a:gd name="connsiteY3" fmla="*/ 1371600 h 1371600"/>
              <a:gd name="connsiteX4" fmla="*/ 0 w 1401099"/>
              <a:gd name="connsiteY4" fmla="*/ 1216733 h 1371600"/>
              <a:gd name="connsiteX5" fmla="*/ 0 w 1401099"/>
              <a:gd name="connsiteY5" fmla="*/ 154867 h 1371600"/>
              <a:gd name="connsiteX6" fmla="*/ 154867 w 1401099"/>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1099" h="1371600">
                <a:moveTo>
                  <a:pt x="154867" y="0"/>
                </a:moveTo>
                <a:lnTo>
                  <a:pt x="1401099" y="0"/>
                </a:lnTo>
                <a:lnTo>
                  <a:pt x="1401099" y="1371600"/>
                </a:lnTo>
                <a:lnTo>
                  <a:pt x="154867" y="1371600"/>
                </a:lnTo>
                <a:cubicBezTo>
                  <a:pt x="69336" y="1371600"/>
                  <a:pt x="0" y="1302264"/>
                  <a:pt x="0" y="1216733"/>
                </a:cubicBezTo>
                <a:lnTo>
                  <a:pt x="0" y="154867"/>
                </a:lnTo>
                <a:cubicBezTo>
                  <a:pt x="0" y="69336"/>
                  <a:pt x="69336" y="0"/>
                  <a:pt x="154867" y="0"/>
                </a:cubicBezTo>
                <a:close/>
              </a:path>
            </a:pathLst>
          </a:custGeom>
        </p:spPr>
        <p:txBody>
          <a:bodyPr wrap="square">
            <a:noAutofit/>
          </a:bodyPr>
          <a:lstStyle/>
          <a:p>
            <a:endParaRPr lang="en-US"/>
          </a:p>
        </p:txBody>
      </p:sp>
    </p:spTree>
  </p:cSld>
  <p:clrMapOvr>
    <a:masterClrMapping/>
  </p:clrMapOvr>
  <p:transition/>
  <p:hf sldNum="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B856A25C-F04C-48CA-BB64-7DA14128B7A2}" type="datetimeFigureOut">
              <a:rPr lang="zh-CN" altLang="en-US" smtClean="0"/>
              <a:t>2025/7/25</a:t>
            </a:fld>
            <a:endParaRPr lang="zh-CN" altLang="en-US"/>
          </a:p>
        </p:txBody>
      </p:sp>
      <p:sp>
        <p:nvSpPr>
          <p:cNvPr id="3" name="Footer Placeholder 2"/>
          <p:cNvSpPr>
            <a:spLocks noGrp="1"/>
          </p:cNvSpPr>
          <p:nvPr>
            <p:ph type="ftr" sz="quarter" idx="1"/>
          </p:nvPr>
        </p:nvSpPr>
        <p:spPr/>
        <p:txBody>
          <a:bodyPr/>
          <a:lstStyle/>
          <a:p>
            <a:endParaRPr lang="zh-CN" altLang="en-US"/>
          </a:p>
        </p:txBody>
      </p:sp>
      <p:sp>
        <p:nvSpPr>
          <p:cNvPr id="4" name="Slide Number Placeholder 3"/>
          <p:cNvSpPr>
            <a:spLocks noGrp="1"/>
          </p:cNvSpPr>
          <p:nvPr>
            <p:ph type="sldNum" sz="quarter" idx="2"/>
          </p:nvPr>
        </p:nvSpPr>
        <p:spPr/>
        <p:txBody>
          <a:bodyPr/>
          <a:lstStyle/>
          <a:p>
            <a:fld id="{93AE1883-0942-4AA3-9DB2-9C7C3A0314B1}" type="slidenum">
              <a:rPr lang="zh-CN" altLang="en-US" smtClean="0"/>
              <a:t>‹#›</a:t>
            </a:fld>
            <a:endParaRPr lang="en-US"/>
          </a:p>
        </p:txBody>
      </p:sp>
      <p:sp>
        <p:nvSpPr>
          <p:cNvPr id="5" name="TextBox 4"/>
          <p:cNvSpPr txBox="1"/>
          <p:nvPr/>
        </p:nvSpPr>
        <p:spPr>
          <a:xfrm>
            <a:off x="2965031" y="3367444"/>
            <a:ext cx="453650" cy="137203"/>
          </a:xfrm>
          <a:prstGeom prst="rect">
            <a:avLst/>
          </a:prstGeom>
          <a:noFill/>
        </p:spPr>
        <p:txBody>
          <a:bodyPr wrap="square" rtlCol="0">
            <a:spAutoFit/>
          </a:bodyPr>
          <a:lstStyle/>
          <a:p>
            <a:pPr>
              <a:lnSpc>
                <a:spcPct val="200000"/>
              </a:lnSpc>
            </a:pPr>
            <a:r>
              <a:rPr lang="zh-CN" altLang="en-US" sz="100">
                <a:solidFill>
                  <a:schemeClr val="tx1">
                    <a:alpha val="0"/>
                  </a:schemeClr>
                </a:solidFill>
                <a:latin typeface="微软雅黑" panose="020B0503020204020204" pitchFamily="34" charset="-122"/>
                <a:ea typeface="微软雅黑" panose="020B0503020204020204" pitchFamily="34" charset="-122"/>
              </a:rPr>
              <a:t>行业</a:t>
            </a:r>
            <a:r>
              <a:rPr lang="en-US" altLang="zh-CN" sz="100">
                <a:solidFill>
                  <a:schemeClr val="tx1">
                    <a:alpha val="0"/>
                  </a:schemeClr>
                </a:solidFill>
                <a:latin typeface="微软雅黑" panose="020B0503020204020204" pitchFamily="34" charset="-122"/>
                <a:ea typeface="微软雅黑" panose="020B0503020204020204" pitchFamily="34" charset="-122"/>
              </a:rPr>
              <a:t>PPT</a:t>
            </a:r>
            <a:r>
              <a:rPr lang="zh-CN" altLang="en-US" sz="100">
                <a:solidFill>
                  <a:schemeClr val="tx1">
                    <a:alpha val="0"/>
                  </a:schemeClr>
                </a:solidFill>
                <a:latin typeface="微软雅黑" panose="020B0503020204020204" pitchFamily="34" charset="-122"/>
                <a:ea typeface="微软雅黑" panose="020B0503020204020204" pitchFamily="34" charset="-122"/>
              </a:rPr>
              <a:t>模板</a:t>
            </a:r>
            <a:r>
              <a:rPr lang="en-US" altLang="zh-CN" sz="100">
                <a:solidFill>
                  <a:schemeClr val="tx1">
                    <a:alpha val="0"/>
                  </a:schemeClr>
                </a:solidFill>
                <a:latin typeface="微软雅黑" panose="020B0503020204020204" pitchFamily="34" charset="-122"/>
                <a:ea typeface="微软雅黑" panose="020B0503020204020204" pitchFamily="34" charset="-122"/>
              </a:rPr>
              <a:t>http://www.1ppt.com/hangye/</a:t>
            </a:r>
          </a:p>
        </p:txBody>
      </p:sp>
      <p:sp>
        <p:nvSpPr>
          <p:cNvPr id="6" name="TextBox 8"/>
          <p:cNvSpPr txBox="1"/>
          <p:nvPr/>
        </p:nvSpPr>
        <p:spPr>
          <a:xfrm>
            <a:off x="7509627" y="2215277"/>
            <a:ext cx="540060" cy="137203"/>
          </a:xfrm>
          <a:prstGeom prst="rect">
            <a:avLst/>
          </a:prstGeom>
          <a:noFill/>
        </p:spPr>
        <p:txBody>
          <a:bodyPr wrap="square" rtlCol="0">
            <a:spAutoFit/>
          </a:bodyPr>
          <a:lstStyle/>
          <a:p>
            <a:pPr>
              <a:lnSpc>
                <a:spcPct val="200000"/>
              </a:lnSpc>
            </a:pPr>
            <a:r>
              <a:rPr lang="zh-CN" altLang="en-US" sz="10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a:solidFill>
                  <a:schemeClr val="tx1">
                    <a:alpha val="0"/>
                  </a:schemeClr>
                </a:solidFill>
                <a:latin typeface="微软雅黑" panose="020B0503020204020204" pitchFamily="34" charset="-122"/>
                <a:ea typeface="微软雅黑" panose="020B0503020204020204" pitchFamily="34" charset="-122"/>
              </a:rPr>
              <a:t>http://www.1ppt.com/hangye/</a:t>
            </a:r>
          </a:p>
        </p:txBody>
      </p:sp>
      <p:sp>
        <p:nvSpPr>
          <p:cNvPr id="7" name="标题 1"/>
          <p:cNvSpPr txBox="1"/>
          <p:nvPr/>
        </p:nvSpPr>
        <p:spPr>
          <a:xfrm>
            <a:off x="839788" y="365125"/>
            <a:ext cx="10515600" cy="1325563"/>
          </a:xfrm>
          <a:prstGeom prst="rect">
            <a:avLst/>
          </a:prstGeom>
          <a:noFill/>
          <a:ln w="9525" cap="flat" cmpd="sng" algn="ctr">
            <a:noFill/>
            <a:prstDash val="solid"/>
            <a:round/>
            <a:headEnd type="none" w="med" len="med"/>
            <a:tailEnd type="none" w="med" len="med"/>
          </a:ln>
          <a:effectLst/>
        </p:spPr>
        <p:txBody>
          <a:bodyPr vert="horz" lIns="91440" tIns="45720" rIns="91440" bIns="45720" anchor="ctr"/>
          <a:lstStyle>
            <a:lvl1pPr marL="0" marR="0" indent="0" algn="l" defTabSz="914400" rtl="0" eaLnBrk="1" fontAlgn="auto" latinLnBrk="0" hangingPunct="1">
              <a:lnSpc>
                <a:spcPct val="90000"/>
              </a:lnSpc>
              <a:spcBef>
                <a:spcPct val="0"/>
              </a:spcBef>
              <a:spcAft>
                <a:spcPct val="0"/>
              </a:spcAft>
              <a:buClrTx/>
              <a:buSzTx/>
              <a:buFontTx/>
              <a:buNone/>
              <a:defRPr kumimoji="0" sz="4400" b="0" i="0" u="none" strike="noStrike" kern="1200" cap="none" spc="0" normalizeH="0" baseline="0" noProof="0">
                <a:solidFill>
                  <a:schemeClr val="tx1"/>
                </a:solidFill>
                <a:uLnTx/>
                <a:uFillTx/>
                <a:latin typeface="+mj-lt"/>
                <a:ea typeface="+mj-ea"/>
                <a:cs typeface="+mj-cs"/>
                <a:sym typeface="Wingdings" panose="05000000000000000000"/>
              </a:defRPr>
            </a:lvl1pPr>
            <a:lvl2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panose="020B0604020202090204"/>
                <a:ea typeface="Arial" panose="020B0604020202090204"/>
                <a:cs typeface="Arial" panose="020B0604020202090204"/>
                <a:sym typeface="Wingdings" panose="05000000000000000000"/>
              </a:defRPr>
            </a:lvl2pPr>
            <a:lvl3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panose="020B0604020202090204"/>
                <a:ea typeface="Arial" panose="020B0604020202090204"/>
                <a:cs typeface="Arial" panose="020B0604020202090204"/>
                <a:sym typeface="Wingdings" panose="05000000000000000000"/>
              </a:defRPr>
            </a:lvl3pPr>
            <a:lvl4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panose="020B0604020202090204"/>
                <a:ea typeface="Arial" panose="020B0604020202090204"/>
                <a:cs typeface="Arial" panose="020B0604020202090204"/>
                <a:sym typeface="Wingdings" panose="05000000000000000000"/>
              </a:defRPr>
            </a:lvl4pPr>
            <a:lvl5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panose="020B0604020202090204"/>
                <a:ea typeface="Arial" panose="020B0604020202090204"/>
                <a:cs typeface="Arial" panose="020B0604020202090204"/>
                <a:sym typeface="Wingdings" panose="05000000000000000000"/>
              </a:defRPr>
            </a:lvl5pPr>
            <a:lvl6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panose="020B0604020202090204"/>
                <a:ea typeface="Arial" panose="020B0604020202090204"/>
                <a:cs typeface="Arial" panose="020B0604020202090204"/>
                <a:sym typeface="Wingdings" panose="05000000000000000000"/>
              </a:defRPr>
            </a:lvl6pPr>
            <a:lvl7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panose="020B0604020202090204"/>
                <a:ea typeface="Arial" panose="020B0604020202090204"/>
                <a:cs typeface="Arial" panose="020B0604020202090204"/>
                <a:sym typeface="Wingdings" panose="05000000000000000000"/>
              </a:defRPr>
            </a:lvl7pPr>
            <a:lvl8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panose="020B0604020202090204"/>
                <a:ea typeface="Arial" panose="020B0604020202090204"/>
                <a:cs typeface="Arial" panose="020B0604020202090204"/>
                <a:sym typeface="Wingdings" panose="05000000000000000000"/>
              </a:defRPr>
            </a:lvl8pPr>
            <a:lvl9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panose="020B0604020202090204"/>
                <a:ea typeface="Arial" panose="020B0604020202090204"/>
                <a:cs typeface="Arial" panose="020B0604020202090204"/>
                <a:sym typeface="Wingdings" panose="05000000000000000000"/>
              </a:defRPr>
            </a:lvl9pPr>
          </a:lstStyle>
          <a:p>
            <a:r>
              <a:rPr lang="zh-CN" altLang="en-US"/>
              <a:t>单击此处编辑母版标题样式</a:t>
            </a:r>
          </a:p>
        </p:txBody>
      </p:sp>
      <p:sp>
        <p:nvSpPr>
          <p:cNvPr id="8" name="文本占位符 2"/>
          <p:cNvSpPr txBox="1"/>
          <p:nvPr/>
        </p:nvSpPr>
        <p:spPr>
          <a:xfrm>
            <a:off x="839788" y="1681163"/>
            <a:ext cx="5157787" cy="823912"/>
          </a:xfrm>
          <a:prstGeom prst="rect">
            <a:avLst/>
          </a:prstGeom>
          <a:noFill/>
          <a:ln w="9525" cap="flat" cmpd="sng" algn="ctr">
            <a:noFill/>
            <a:prstDash val="solid"/>
            <a:round/>
            <a:headEnd type="none" w="med" len="med"/>
            <a:tailEnd type="none" w="med" len="med"/>
          </a:ln>
          <a:effectLst/>
        </p:spPr>
        <p:txBody>
          <a:bodyPr vert="horz" lIns="91440" tIns="45720" rIns="91440" bIns="45720" anchor="b"/>
          <a:lstStyle>
            <a:lvl1pPr marL="0" marR="0" indent="0" algn="l" defTabSz="914400" rtl="0" eaLnBrk="1" fontAlgn="auto" latinLnBrk="0" hangingPunct="1">
              <a:lnSpc>
                <a:spcPct val="90000"/>
              </a:lnSpc>
              <a:spcBef>
                <a:spcPts val="1000"/>
              </a:spcBef>
              <a:spcAft>
                <a:spcPct val="0"/>
              </a:spcAft>
              <a:buClrTx/>
              <a:buSzTx/>
              <a:buFont typeface="Arial" panose="020B0604020202090204" pitchFamily="34" charset="0"/>
              <a:buNone/>
              <a:defRPr kumimoji="0" sz="2400" b="1" i="0" u="none" strike="noStrike" kern="1200" cap="none" spc="0" normalizeH="0" baseline="0" noProof="0">
                <a:solidFill>
                  <a:schemeClr val="tx1"/>
                </a:solidFill>
                <a:uLnTx/>
                <a:uFillTx/>
                <a:latin typeface="+mn-lt"/>
                <a:ea typeface="+mn-ea"/>
                <a:cs typeface="+mn-cs"/>
                <a:sym typeface="Wingdings" panose="05000000000000000000"/>
              </a:defRPr>
            </a:lvl1pPr>
            <a:lvl2pPr marL="457200" marR="0" indent="0" algn="l" defTabSz="914400" rtl="0" eaLnBrk="1" fontAlgn="auto" latinLnBrk="0" hangingPunct="1">
              <a:lnSpc>
                <a:spcPct val="90000"/>
              </a:lnSpc>
              <a:spcBef>
                <a:spcPts val="500"/>
              </a:spcBef>
              <a:spcAft>
                <a:spcPct val="0"/>
              </a:spcAft>
              <a:buClrTx/>
              <a:buSzTx/>
              <a:buFont typeface="Arial" panose="020B0604020202090204" pitchFamily="34" charset="0"/>
              <a:buNone/>
              <a:defRPr kumimoji="0" sz="2000" b="1" i="0" u="none" strike="noStrike" kern="1200" cap="none" spc="0" normalizeH="0" baseline="0" noProof="0">
                <a:solidFill>
                  <a:schemeClr val="tx1"/>
                </a:solidFill>
                <a:uLnTx/>
                <a:uFillTx/>
                <a:latin typeface="+mn-lt"/>
                <a:ea typeface="+mn-ea"/>
                <a:cs typeface="+mn-cs"/>
                <a:sym typeface="Wingdings" panose="05000000000000000000"/>
              </a:defRPr>
            </a:lvl2pPr>
            <a:lvl3pPr marL="914400" marR="0" indent="0" algn="l" defTabSz="914400" rtl="0" eaLnBrk="1" fontAlgn="auto" latinLnBrk="0" hangingPunct="1">
              <a:lnSpc>
                <a:spcPct val="90000"/>
              </a:lnSpc>
              <a:spcBef>
                <a:spcPts val="500"/>
              </a:spcBef>
              <a:spcAft>
                <a:spcPct val="0"/>
              </a:spcAft>
              <a:buClrTx/>
              <a:buSzTx/>
              <a:buFont typeface="Arial" panose="020B0604020202090204" pitchFamily="34" charset="0"/>
              <a:buNone/>
              <a:defRPr kumimoji="0" sz="1800" b="1" i="0" u="none" strike="noStrike" kern="1200" cap="none" spc="0" normalizeH="0" baseline="0" noProof="0">
                <a:solidFill>
                  <a:schemeClr val="tx1"/>
                </a:solidFill>
                <a:uLnTx/>
                <a:uFillTx/>
                <a:latin typeface="+mn-lt"/>
                <a:ea typeface="+mn-ea"/>
                <a:cs typeface="+mn-cs"/>
                <a:sym typeface="Wingdings" panose="05000000000000000000"/>
              </a:defRPr>
            </a:lvl3pPr>
            <a:lvl4pPr marL="1371600" marR="0" indent="0" algn="l" defTabSz="914400" rtl="0" eaLnBrk="1" fontAlgn="auto" latinLnBrk="0" hangingPunct="1">
              <a:lnSpc>
                <a:spcPct val="90000"/>
              </a:lnSpc>
              <a:spcBef>
                <a:spcPts val="500"/>
              </a:spcBef>
              <a:spcAft>
                <a:spcPct val="0"/>
              </a:spcAft>
              <a:buClrTx/>
              <a:buSzTx/>
              <a:buFont typeface="Arial" panose="020B0604020202090204" pitchFamily="34" charset="0"/>
              <a:buNone/>
              <a:defRPr kumimoji="0" sz="1600" b="1" i="0" u="none" strike="noStrike" kern="1200" cap="none" spc="0" normalizeH="0" baseline="0" noProof="0">
                <a:solidFill>
                  <a:schemeClr val="tx1"/>
                </a:solidFill>
                <a:uLnTx/>
                <a:uFillTx/>
                <a:latin typeface="+mn-lt"/>
                <a:ea typeface="+mn-ea"/>
                <a:cs typeface="+mn-cs"/>
                <a:sym typeface="Wingdings" panose="05000000000000000000"/>
              </a:defRPr>
            </a:lvl4pPr>
            <a:lvl5pPr marL="1828800" marR="0" indent="0" algn="l" defTabSz="914400" rtl="0" eaLnBrk="1" fontAlgn="auto" latinLnBrk="0" hangingPunct="1">
              <a:lnSpc>
                <a:spcPct val="90000"/>
              </a:lnSpc>
              <a:spcBef>
                <a:spcPts val="500"/>
              </a:spcBef>
              <a:spcAft>
                <a:spcPct val="0"/>
              </a:spcAft>
              <a:buClrTx/>
              <a:buSzTx/>
              <a:buFont typeface="Arial" panose="020B0604020202090204" pitchFamily="34" charset="0"/>
              <a:buNone/>
              <a:defRPr kumimoji="0" sz="1600" b="1" i="0" u="none" strike="noStrike" kern="1200" cap="none" spc="0" normalizeH="0" baseline="0" noProof="0">
                <a:solidFill>
                  <a:schemeClr val="tx1"/>
                </a:solidFill>
                <a:uLnTx/>
                <a:uFillTx/>
                <a:latin typeface="+mn-lt"/>
                <a:ea typeface="+mn-ea"/>
                <a:cs typeface="+mn-cs"/>
                <a:sym typeface="Wingdings" panose="05000000000000000000"/>
              </a:defRPr>
            </a:lvl5pPr>
            <a:lvl6pPr marL="2286000" marR="0" indent="0" algn="l" defTabSz="914400" rtl="0" eaLnBrk="1" fontAlgn="auto" latinLnBrk="0" hangingPunct="1">
              <a:lnSpc>
                <a:spcPct val="90000"/>
              </a:lnSpc>
              <a:spcBef>
                <a:spcPts val="500"/>
              </a:spcBef>
              <a:spcAft>
                <a:spcPct val="0"/>
              </a:spcAft>
              <a:buClrTx/>
              <a:buSzTx/>
              <a:buFont typeface="Arial" panose="020B0604020202090204" pitchFamily="34" charset="0"/>
              <a:buNone/>
              <a:defRPr kumimoji="0" sz="1600" b="1" i="0" u="none" strike="noStrike" kern="1200" cap="none" spc="0" normalizeH="0" baseline="0" noProof="0">
                <a:solidFill>
                  <a:schemeClr val="tx1"/>
                </a:solidFill>
                <a:uLnTx/>
                <a:uFillTx/>
                <a:latin typeface="+mn-lt"/>
                <a:ea typeface="+mn-ea"/>
                <a:cs typeface="+mn-cs"/>
                <a:sym typeface="Wingdings" panose="05000000000000000000"/>
              </a:defRPr>
            </a:lvl6pPr>
            <a:lvl7pPr marL="2743200" marR="0" indent="0" algn="l" defTabSz="914400" rtl="0" eaLnBrk="1" fontAlgn="auto" latinLnBrk="0" hangingPunct="1">
              <a:lnSpc>
                <a:spcPct val="90000"/>
              </a:lnSpc>
              <a:spcBef>
                <a:spcPts val="500"/>
              </a:spcBef>
              <a:spcAft>
                <a:spcPct val="0"/>
              </a:spcAft>
              <a:buClrTx/>
              <a:buSzTx/>
              <a:buFont typeface="Arial" panose="020B0604020202090204" pitchFamily="34" charset="0"/>
              <a:buNone/>
              <a:defRPr kumimoji="0" sz="1600" b="1" i="0" u="none" strike="noStrike" kern="1200" cap="none" spc="0" normalizeH="0" baseline="0" noProof="0">
                <a:solidFill>
                  <a:schemeClr val="tx1"/>
                </a:solidFill>
                <a:uLnTx/>
                <a:uFillTx/>
                <a:latin typeface="+mn-lt"/>
                <a:ea typeface="+mn-ea"/>
                <a:cs typeface="+mn-cs"/>
                <a:sym typeface="Wingdings" panose="05000000000000000000"/>
              </a:defRPr>
            </a:lvl7pPr>
            <a:lvl8pPr marL="3200400" marR="0" indent="0" algn="l" defTabSz="914400" rtl="0" eaLnBrk="1" fontAlgn="auto" latinLnBrk="0" hangingPunct="1">
              <a:lnSpc>
                <a:spcPct val="90000"/>
              </a:lnSpc>
              <a:spcBef>
                <a:spcPts val="500"/>
              </a:spcBef>
              <a:spcAft>
                <a:spcPct val="0"/>
              </a:spcAft>
              <a:buClrTx/>
              <a:buSzTx/>
              <a:buFont typeface="Arial" panose="020B0604020202090204" pitchFamily="34" charset="0"/>
              <a:buNone/>
              <a:defRPr kumimoji="0" sz="1600" b="1" i="0" u="none" strike="noStrike" kern="1200" cap="none" spc="0" normalizeH="0" baseline="0" noProof="0">
                <a:solidFill>
                  <a:schemeClr val="tx1"/>
                </a:solidFill>
                <a:uLnTx/>
                <a:uFillTx/>
                <a:latin typeface="+mn-lt"/>
                <a:ea typeface="+mn-ea"/>
                <a:cs typeface="+mn-cs"/>
                <a:sym typeface="Wingdings" panose="05000000000000000000"/>
              </a:defRPr>
            </a:lvl8pPr>
            <a:lvl9pPr marL="3657600" marR="0" indent="0" algn="l" defTabSz="914400" rtl="0" eaLnBrk="1" fontAlgn="auto" latinLnBrk="0" hangingPunct="1">
              <a:lnSpc>
                <a:spcPct val="90000"/>
              </a:lnSpc>
              <a:spcBef>
                <a:spcPts val="500"/>
              </a:spcBef>
              <a:spcAft>
                <a:spcPct val="0"/>
              </a:spcAft>
              <a:buClrTx/>
              <a:buSzTx/>
              <a:buFont typeface="Arial" panose="020B0604020202090204" pitchFamily="34" charset="0"/>
              <a:buNone/>
              <a:defRPr kumimoji="0" sz="1600" b="1" i="0" u="none" strike="noStrike" kern="1200" cap="none" spc="0" normalizeH="0" baseline="0" noProof="0">
                <a:solidFill>
                  <a:schemeClr val="tx1"/>
                </a:solidFill>
                <a:uLnTx/>
                <a:uFillTx/>
                <a:latin typeface="+mn-lt"/>
                <a:ea typeface="+mn-ea"/>
                <a:cs typeface="+mn-cs"/>
                <a:sym typeface="Wingdings" panose="05000000000000000000"/>
              </a:defRPr>
            </a:lvl9pPr>
          </a:lstStyle>
          <a:p>
            <a:pPr lvl="0"/>
            <a:r>
              <a:rPr lang="zh-CN" altLang="en-US"/>
              <a:t>单击此处编辑母版文本样式</a:t>
            </a:r>
          </a:p>
        </p:txBody>
      </p:sp>
      <p:sp>
        <p:nvSpPr>
          <p:cNvPr id="9" name="内容占位符 3"/>
          <p:cNvSpPr txBox="1"/>
          <p:nvPr/>
        </p:nvSpPr>
        <p:spPr>
          <a:xfrm>
            <a:off x="839788" y="2505075"/>
            <a:ext cx="5157787" cy="3684588"/>
          </a:xfrm>
          <a:prstGeom prst="rect">
            <a:avLst/>
          </a:prstGeom>
          <a:noFill/>
          <a:ln w="9525" cap="flat" cmpd="sng" algn="ctr">
            <a:noFill/>
            <a:prstDash val="solid"/>
            <a:round/>
            <a:headEnd type="none" w="med" len="med"/>
            <a:tailEnd type="none" w="med" len="med"/>
          </a:ln>
          <a:effectLst/>
        </p:spPr>
        <p:txBody>
          <a:bodyPr vert="horz" lIns="91440" tIns="45720" rIns="91440" bIns="45720"/>
          <a:lstStyle>
            <a:lvl1pPr marL="228600" marR="0" indent="-228600" algn="l" defTabSz="914400" rtl="0" eaLnBrk="1" fontAlgn="auto" latinLnBrk="0" hangingPunct="1">
              <a:lnSpc>
                <a:spcPct val="90000"/>
              </a:lnSpc>
              <a:spcBef>
                <a:spcPts val="1000"/>
              </a:spcBef>
              <a:spcAft>
                <a:spcPct val="0"/>
              </a:spcAft>
              <a:buClrTx/>
              <a:buSzTx/>
              <a:buFont typeface="Arial" panose="020B0604020202090204" pitchFamily="34" charset="0"/>
              <a:buChar char="•"/>
              <a:defRPr kumimoji="0" sz="2800" b="0" i="0" u="none" strike="noStrike" kern="1200" cap="none" spc="0" normalizeH="0" baseline="0" noProof="0">
                <a:solidFill>
                  <a:schemeClr val="tx1"/>
                </a:solidFill>
                <a:uLnTx/>
                <a:uFillTx/>
                <a:latin typeface="+mn-lt"/>
                <a:ea typeface="+mn-ea"/>
                <a:cs typeface="+mn-cs"/>
                <a:sym typeface="Wingdings" panose="05000000000000000000"/>
              </a:defRPr>
            </a:lvl1pPr>
            <a:lvl2pPr marL="685800" marR="0" indent="-228600" algn="l" defTabSz="914400" rtl="0" eaLnBrk="1" fontAlgn="auto" latinLnBrk="0" hangingPunct="1">
              <a:lnSpc>
                <a:spcPct val="90000"/>
              </a:lnSpc>
              <a:spcBef>
                <a:spcPts val="500"/>
              </a:spcBef>
              <a:spcAft>
                <a:spcPct val="0"/>
              </a:spcAft>
              <a:buClrTx/>
              <a:buSzTx/>
              <a:buFont typeface="Arial" panose="020B0604020202090204" pitchFamily="34" charset="0"/>
              <a:buChar char="•"/>
              <a:defRPr kumimoji="0" sz="2400" b="0" i="0" u="none" strike="noStrike" kern="1200" cap="none" spc="0" normalizeH="0" baseline="0" noProof="0">
                <a:solidFill>
                  <a:schemeClr val="tx1"/>
                </a:solidFill>
                <a:uLnTx/>
                <a:uFillTx/>
                <a:latin typeface="+mn-lt"/>
                <a:ea typeface="+mn-ea"/>
                <a:cs typeface="+mn-cs"/>
                <a:sym typeface="Wingdings" panose="05000000000000000000"/>
              </a:defRPr>
            </a:lvl2pPr>
            <a:lvl3pPr marL="1143000" marR="0" indent="-228600" algn="l" defTabSz="914400" rtl="0" eaLnBrk="1" fontAlgn="auto" latinLnBrk="0" hangingPunct="1">
              <a:lnSpc>
                <a:spcPct val="90000"/>
              </a:lnSpc>
              <a:spcBef>
                <a:spcPts val="500"/>
              </a:spcBef>
              <a:spcAft>
                <a:spcPct val="0"/>
              </a:spcAft>
              <a:buClrTx/>
              <a:buSzTx/>
              <a:buFont typeface="Arial" panose="020B0604020202090204" pitchFamily="34" charset="0"/>
              <a:buChar char="•"/>
              <a:defRPr kumimoji="0" sz="2000" b="0" i="0" u="none" strike="noStrike" kern="1200" cap="none" spc="0" normalizeH="0" baseline="0" noProof="0">
                <a:solidFill>
                  <a:schemeClr val="tx1"/>
                </a:solidFill>
                <a:uLnTx/>
                <a:uFillTx/>
                <a:latin typeface="+mn-lt"/>
                <a:ea typeface="+mn-ea"/>
                <a:cs typeface="+mn-cs"/>
                <a:sym typeface="Wingdings" panose="05000000000000000000"/>
              </a:defRPr>
            </a:lvl3pPr>
            <a:lvl4pPr marL="1600200" marR="0" indent="-228600" algn="l" defTabSz="914400" rtl="0" eaLnBrk="1" fontAlgn="auto" latinLnBrk="0" hangingPunct="1">
              <a:lnSpc>
                <a:spcPct val="90000"/>
              </a:lnSpc>
              <a:spcBef>
                <a:spcPts val="500"/>
              </a:spcBef>
              <a:spcAft>
                <a:spcPct val="0"/>
              </a:spcAft>
              <a:buClrTx/>
              <a:buSzTx/>
              <a:buFont typeface="Arial" panose="020B0604020202090204" pitchFamily="34" charset="0"/>
              <a:buChar char="•"/>
              <a:defRPr kumimoji="0" sz="1800" b="0" i="0" u="none" strike="noStrike" kern="1200" cap="none" spc="0" normalizeH="0" baseline="0" noProof="0">
                <a:solidFill>
                  <a:schemeClr val="tx1"/>
                </a:solidFill>
                <a:uLnTx/>
                <a:uFillTx/>
                <a:latin typeface="+mn-lt"/>
                <a:ea typeface="+mn-ea"/>
                <a:cs typeface="+mn-cs"/>
                <a:sym typeface="Wingdings" panose="05000000000000000000"/>
              </a:defRPr>
            </a:lvl4pPr>
            <a:lvl5pPr marL="2057400" marR="0" indent="-228600" algn="l" defTabSz="914400" rtl="0" eaLnBrk="1" fontAlgn="auto" latinLnBrk="0" hangingPunct="1">
              <a:lnSpc>
                <a:spcPct val="90000"/>
              </a:lnSpc>
              <a:spcBef>
                <a:spcPts val="500"/>
              </a:spcBef>
              <a:spcAft>
                <a:spcPct val="0"/>
              </a:spcAft>
              <a:buClrTx/>
              <a:buSzTx/>
              <a:buFont typeface="Arial" panose="020B0604020202090204" pitchFamily="34" charset="0"/>
              <a:buChar char="•"/>
              <a:defRPr kumimoji="0" sz="1800" b="0" i="0" u="none" strike="noStrike" kern="1200" cap="none" spc="0" normalizeH="0" baseline="0" noProof="0">
                <a:solidFill>
                  <a:schemeClr val="tx1"/>
                </a:solidFill>
                <a:uLnTx/>
                <a:uFillTx/>
                <a:latin typeface="+mn-lt"/>
                <a:ea typeface="+mn-ea"/>
                <a:cs typeface="+mn-cs"/>
                <a:sym typeface="Wingdings" panose="05000000000000000000"/>
              </a:defRPr>
            </a:lvl5pPr>
            <a:lvl6pPr marL="2514600" marR="0" indent="-228600" algn="l" defTabSz="914400" rtl="0" eaLnBrk="1" fontAlgn="auto" latinLnBrk="0" hangingPunct="1">
              <a:lnSpc>
                <a:spcPct val="90000"/>
              </a:lnSpc>
              <a:spcBef>
                <a:spcPts val="500"/>
              </a:spcBef>
              <a:spcAft>
                <a:spcPct val="0"/>
              </a:spcAft>
              <a:buClrTx/>
              <a:buSzTx/>
              <a:buFont typeface="Arial" panose="020B0604020202090204" pitchFamily="34" charset="0"/>
              <a:buChar char="•"/>
              <a:defRPr kumimoji="0" sz="1800" b="0" i="0" u="none" strike="noStrike" kern="1200" cap="none" spc="0" normalizeH="0" baseline="0" noProof="0">
                <a:solidFill>
                  <a:schemeClr val="tx1"/>
                </a:solidFill>
                <a:uLnTx/>
                <a:uFillTx/>
                <a:latin typeface="+mn-lt"/>
                <a:ea typeface="+mn-ea"/>
                <a:cs typeface="+mn-cs"/>
                <a:sym typeface="Wingdings" panose="05000000000000000000"/>
              </a:defRPr>
            </a:lvl6pPr>
            <a:lvl7pPr marL="2971800" marR="0" indent="-228600" algn="l" defTabSz="914400" rtl="0" eaLnBrk="1" fontAlgn="auto" latinLnBrk="0" hangingPunct="1">
              <a:lnSpc>
                <a:spcPct val="90000"/>
              </a:lnSpc>
              <a:spcBef>
                <a:spcPts val="500"/>
              </a:spcBef>
              <a:spcAft>
                <a:spcPct val="0"/>
              </a:spcAft>
              <a:buClrTx/>
              <a:buSzTx/>
              <a:buFont typeface="Arial" panose="020B0604020202090204" pitchFamily="34" charset="0"/>
              <a:buChar char="•"/>
              <a:defRPr kumimoji="0" sz="1800" b="0" i="0" u="none" strike="noStrike" kern="1200" cap="none" spc="0" normalizeH="0" baseline="0" noProof="0">
                <a:solidFill>
                  <a:schemeClr val="tx1"/>
                </a:solidFill>
                <a:uLnTx/>
                <a:uFillTx/>
                <a:latin typeface="+mn-lt"/>
                <a:ea typeface="+mn-ea"/>
                <a:cs typeface="+mn-cs"/>
                <a:sym typeface="Wingdings" panose="05000000000000000000"/>
              </a:defRPr>
            </a:lvl7pPr>
            <a:lvl8pPr marL="3429000" marR="0" indent="-228600" algn="l" defTabSz="914400" rtl="0" eaLnBrk="1" fontAlgn="auto" latinLnBrk="0" hangingPunct="1">
              <a:lnSpc>
                <a:spcPct val="90000"/>
              </a:lnSpc>
              <a:spcBef>
                <a:spcPts val="500"/>
              </a:spcBef>
              <a:spcAft>
                <a:spcPct val="0"/>
              </a:spcAft>
              <a:buClrTx/>
              <a:buSzTx/>
              <a:buFont typeface="Arial" panose="020B0604020202090204" pitchFamily="34" charset="0"/>
              <a:buChar char="•"/>
              <a:defRPr kumimoji="0" sz="1800" b="0" i="0" u="none" strike="noStrike" kern="1200" cap="none" spc="0" normalizeH="0" baseline="0" noProof="0">
                <a:solidFill>
                  <a:schemeClr val="tx1"/>
                </a:solidFill>
                <a:uLnTx/>
                <a:uFillTx/>
                <a:latin typeface="+mn-lt"/>
                <a:ea typeface="+mn-ea"/>
                <a:cs typeface="+mn-cs"/>
                <a:sym typeface="Wingdings" panose="05000000000000000000"/>
              </a:defRPr>
            </a:lvl8pPr>
            <a:lvl9pPr marL="3886200" marR="0" indent="-228600" algn="l" defTabSz="914400" rtl="0" eaLnBrk="1" fontAlgn="auto" latinLnBrk="0" hangingPunct="1">
              <a:lnSpc>
                <a:spcPct val="90000"/>
              </a:lnSpc>
              <a:spcBef>
                <a:spcPts val="500"/>
              </a:spcBef>
              <a:spcAft>
                <a:spcPct val="0"/>
              </a:spcAft>
              <a:buClrTx/>
              <a:buSzTx/>
              <a:buFont typeface="Arial" panose="020B0604020202090204" pitchFamily="34" charset="0"/>
              <a:buChar char="•"/>
              <a:defRPr kumimoji="0" sz="1800" b="0" i="0" u="none" strike="noStrike" kern="1200" cap="none" spc="0" normalizeH="0" baseline="0" noProof="0">
                <a:solidFill>
                  <a:schemeClr val="tx1"/>
                </a:solidFill>
                <a:uLnTx/>
                <a:uFillTx/>
                <a:latin typeface="+mn-lt"/>
                <a:ea typeface="+mn-ea"/>
                <a:cs typeface="+mn-cs"/>
                <a:sym typeface="Wingdings" panose="05000000000000000000"/>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1"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2" name="页脚占位符 7"/>
          <p:cNvSpPr>
            <a:spLocks noGrp="1"/>
          </p:cNvSpPr>
          <p:nvPr>
            <p:ph type="ftr" sz="quarter" idx="11"/>
          </p:nvPr>
        </p:nvSpPr>
        <p:spPr>
          <a:xfrm>
            <a:off x="4038600" y="6356350"/>
            <a:ext cx="4114800" cy="365125"/>
          </a:xfrm>
        </p:spPr>
        <p:txBody>
          <a:bodyPr/>
          <a:lstStyle/>
          <a:p>
            <a:endParaRPr lang="zh-CN" altLang="en-US"/>
          </a:p>
        </p:txBody>
      </p:sp>
      <p:sp>
        <p:nvSpPr>
          <p:cNvPr id="13" name="灯片编号占位符 8"/>
          <p:cNvSpPr>
            <a:spLocks noGrp="1"/>
          </p:cNvSpPr>
          <p:nvPr>
            <p:ph type="sldNum" sz="quarter" idx="12"/>
          </p:nvPr>
        </p:nvSpPr>
        <p:spPr>
          <a:xfrm>
            <a:off x="8610600" y="6356350"/>
            <a:ext cx="2743200" cy="365125"/>
          </a:xfrm>
        </p:spPr>
        <p:txBody>
          <a:bodyPr/>
          <a:lstStyle/>
          <a:p>
            <a:fld id="{E9B957CC-A438-4D82-B305-22914934740F}" type="slidenum">
              <a:rPr lang="zh-CN" altLang="en-US" smtClean="0"/>
              <a:t>‹#›</a:t>
            </a:fld>
            <a:endParaRPr lang="zh-CN" altLang="en-US"/>
          </a:p>
        </p:txBody>
      </p:sp>
    </p:spTree>
  </p:cSld>
  <p:clrMapOvr>
    <a:masterClrMapping/>
  </p:clrMapOvr>
  <p:transition/>
  <p:hf sldNum="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A0E715-9177-41E1-AB26-3AC0F9BA9F8A}" type="datetimeFigureOut">
              <a:rPr lang="zh-CN" altLang="en-US" smtClean="0"/>
              <a:t>2025/7/25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962D17-DAE3-4D3E-8515-8E4B54A6556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p:hf sldNum="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9" r:id="rId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ChangeAspect="1"/>
          </p:cNvPicPr>
          <p:nvPr/>
        </p:nvPicPr>
        <p:blipFill>
          <a:blip r:embed="rId2"/>
          <a:stretch>
            <a:fillRect/>
          </a:stretch>
        </p:blipFill>
        <p:spPr>
          <a:xfrm rot="5400000">
            <a:off x="2667000" y="-2667000"/>
            <a:ext cx="6858002" cy="12192002"/>
          </a:xfrm>
          <a:prstGeom prst="rect">
            <a:avLst/>
          </a:prstGeom>
        </p:spPr>
      </p:pic>
      <p:sp>
        <p:nvSpPr>
          <p:cNvPr id="4" name="文本框 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2455254" y="1885341"/>
            <a:ext cx="7148019" cy="1862048"/>
          </a:xfrm>
          <a:prstGeom prst="rect">
            <a:avLst/>
          </a:prstGeom>
          <a:noFill/>
        </p:spPr>
        <p:txBody>
          <a:bodyPr wrap="square" rtlCol="0">
            <a:spAutoFit/>
          </a:bodyPr>
          <a:lstStyle>
            <a:defPPr>
              <a:defRPr lang="zh-CN"/>
            </a:defPPr>
            <a:lvl1pPr algn="ctr">
              <a:defRPr sz="11500" b="1" spc="-300">
                <a:solidFill>
                  <a:schemeClr val="bg1"/>
                </a:solidFill>
                <a:effectLst>
                  <a:innerShdw blurRad="63500" dist="50800" dir="15600000">
                    <a:schemeClr val="accent5">
                      <a:alpha val="23000"/>
                    </a:schemeClr>
                  </a:innerShdw>
                </a:effectLst>
                <a:latin typeface="思源黑体 CN Bold" panose="020B0800000000000000" pitchFamily="34" charset="-122"/>
                <a:ea typeface="思源黑体 CN Bold" panose="020B0800000000000000" pitchFamily="34" charset="-122"/>
                <a:cs typeface="+mn-ea"/>
              </a:defRPr>
            </a:lvl1pPr>
          </a:lstStyle>
          <a:p>
            <a:pPr algn="dist"/>
            <a:r>
              <a:rPr lang="en-US" altLang="zh-CN" dirty="0">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rPr>
              <a:t>Offer AI</a:t>
            </a:r>
            <a:endParaRPr lang="zh-CN" altLang="en-US" dirty="0">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8" name="Текст 16"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rot="5400000">
            <a:off x="5988484" y="5536367"/>
            <a:ext cx="215033" cy="1125764"/>
          </a:xfrm>
          <a:prstGeom prst="rect">
            <a:avLst/>
          </a:prstGeom>
        </p:spPr>
        <p:txBody>
          <a:bodyPr vert="vert270" lIns="0" tIns="0" rIns="0" bIns="0" numCol="1" rtlCol="0" anchor="t">
            <a:normAutofit/>
          </a:bodyPr>
          <a:lstStyle>
            <a:lvl1pPr marL="0" indent="0" algn="l" defTabSz="892175" rtl="0" eaLnBrk="1" latinLnBrk="0" hangingPunct="1">
              <a:lnSpc>
                <a:spcPct val="150000"/>
              </a:lnSpc>
              <a:spcBef>
                <a:spcPts val="1980"/>
              </a:spcBef>
              <a:buSzTx/>
              <a:buFontTx/>
              <a:buNone/>
              <a:defRPr sz="2000" kern="1200">
                <a:solidFill>
                  <a:schemeClr val="tx1">
                    <a:lumMod val="95000"/>
                    <a:lumOff val="5000"/>
                  </a:schemeClr>
                </a:solidFill>
                <a:latin typeface="+mn-lt"/>
                <a:ea typeface="+mn-ea"/>
                <a:cs typeface="+mn-cs"/>
              </a:defRPr>
            </a:lvl1pPr>
            <a:lvl2pPr marL="0" indent="0" algn="l" defTabSz="892175" rtl="0" eaLnBrk="1" latinLnBrk="0" hangingPunct="1">
              <a:lnSpc>
                <a:spcPct val="90000"/>
              </a:lnSpc>
              <a:spcBef>
                <a:spcPts val="990"/>
              </a:spcBef>
              <a:buSzTx/>
              <a:buFontTx/>
              <a:buNone/>
              <a:defRPr sz="2400" b="1" kern="1200" baseline="0">
                <a:solidFill>
                  <a:schemeClr val="tx1">
                    <a:lumMod val="95000"/>
                    <a:lumOff val="5000"/>
                  </a:schemeClr>
                </a:solidFill>
                <a:latin typeface="+mn-lt"/>
                <a:ea typeface="Open Sans" panose="020B0606030504020204" pitchFamily="34" charset="0"/>
                <a:cs typeface="Open Sans" panose="020B0606030504020204" pitchFamily="34" charset="0"/>
              </a:defRPr>
            </a:lvl2pPr>
            <a:lvl3pPr marL="0" indent="0" algn="l" defTabSz="892175" rtl="0" eaLnBrk="1" latinLnBrk="0" hangingPunct="1">
              <a:lnSpc>
                <a:spcPct val="150000"/>
              </a:lnSpc>
              <a:spcBef>
                <a:spcPts val="990"/>
              </a:spcBef>
              <a:buSzTx/>
              <a:buFontTx/>
              <a:buNone/>
              <a:defRPr sz="2000" kern="1200" baseline="0">
                <a:solidFill>
                  <a:schemeClr val="tx1">
                    <a:lumMod val="95000"/>
                    <a:lumOff val="5000"/>
                  </a:schemeClr>
                </a:solidFill>
                <a:latin typeface="+mn-lt"/>
                <a:ea typeface="+mn-ea"/>
                <a:cs typeface="+mn-cs"/>
              </a:defRPr>
            </a:lvl3pPr>
            <a:lvl4pPr marL="0" indent="0" algn="l" defTabSz="1809115" rtl="0" eaLnBrk="1" latinLnBrk="0" hangingPunct="1">
              <a:lnSpc>
                <a:spcPct val="150000"/>
              </a:lnSpc>
              <a:spcBef>
                <a:spcPts val="990"/>
              </a:spcBef>
              <a:buSzTx/>
              <a:buFontTx/>
              <a:buNone/>
              <a:defRPr sz="3200" b="1" kern="1200">
                <a:solidFill>
                  <a:schemeClr val="tx1">
                    <a:lumMod val="95000"/>
                    <a:lumOff val="5000"/>
                  </a:schemeClr>
                </a:solidFill>
                <a:latin typeface="+mn-lt"/>
                <a:ea typeface="Open Sans" panose="020B0606030504020204" pitchFamily="34" charset="0"/>
                <a:cs typeface="Open Sans" panose="020B0606030504020204" pitchFamily="34" charset="0"/>
              </a:defRPr>
            </a:lvl4pPr>
            <a:lvl5pPr marL="0" indent="0" algn="l" defTabSz="1809115" rtl="0" eaLnBrk="1" latinLnBrk="0" hangingPunct="1">
              <a:lnSpc>
                <a:spcPct val="150000"/>
              </a:lnSpc>
              <a:spcBef>
                <a:spcPts val="990"/>
              </a:spcBef>
              <a:buSzTx/>
              <a:buFontTx/>
              <a:buNone/>
              <a:defRPr sz="2400" kern="1200" baseline="0">
                <a:solidFill>
                  <a:schemeClr val="tx1">
                    <a:lumMod val="95000"/>
                    <a:lumOff val="5000"/>
                  </a:schemeClr>
                </a:solidFill>
                <a:latin typeface="+mn-lt"/>
                <a:ea typeface="Open Sans" panose="020B0606030504020204" pitchFamily="34" charset="0"/>
                <a:cs typeface="Open Sans" panose="020B0606030504020204" pitchFamily="34" charset="0"/>
              </a:defRPr>
            </a:lvl5pPr>
            <a:lvl6pPr marL="0" indent="0" algn="l" defTabSz="1809115" rtl="0" eaLnBrk="1" latinLnBrk="0" hangingPunct="1">
              <a:lnSpc>
                <a:spcPct val="90000"/>
              </a:lnSpc>
              <a:spcBef>
                <a:spcPts val="990"/>
              </a:spcBef>
              <a:buFontTx/>
              <a:buNone/>
              <a:defRPr sz="1600" kern="1200">
                <a:solidFill>
                  <a:schemeClr val="bg1">
                    <a:lumMod val="65000"/>
                  </a:schemeClr>
                </a:solidFill>
                <a:latin typeface="+mn-lt"/>
                <a:ea typeface="+mn-ea"/>
                <a:cs typeface="+mn-cs"/>
              </a:defRPr>
            </a:lvl6pPr>
            <a:lvl7pPr marL="0" indent="0" algn="l" defTabSz="1809115" rtl="0" eaLnBrk="1" latinLnBrk="0" hangingPunct="1">
              <a:lnSpc>
                <a:spcPct val="90000"/>
              </a:lnSpc>
              <a:spcBef>
                <a:spcPts val="990"/>
              </a:spcBef>
              <a:buFontTx/>
              <a:buNone/>
              <a:defRPr sz="1600" b="1" kern="1200" baseline="0">
                <a:solidFill>
                  <a:schemeClr val="bg1">
                    <a:lumMod val="65000"/>
                  </a:schemeClr>
                </a:solidFill>
                <a:latin typeface="+mn-lt"/>
                <a:ea typeface="+mn-ea"/>
                <a:cs typeface="+mn-cs"/>
              </a:defRPr>
            </a:lvl7pPr>
            <a:lvl8pPr marL="0" marR="0" indent="0" algn="l" defTabSz="1809115" rtl="0" eaLnBrk="1" fontAlgn="auto" latinLnBrk="0" hangingPunct="1">
              <a:lnSpc>
                <a:spcPct val="90000"/>
              </a:lnSpc>
              <a:spcBef>
                <a:spcPts val="990"/>
              </a:spcBef>
              <a:spcAft>
                <a:spcPct val="0"/>
              </a:spcAft>
              <a:buClrTx/>
              <a:buSzTx/>
              <a:buFontTx/>
              <a:buNone/>
              <a:defRPr sz="1600" b="1" kern="1200">
                <a:solidFill>
                  <a:schemeClr val="tx1">
                    <a:lumMod val="75000"/>
                    <a:lumOff val="25000"/>
                  </a:schemeClr>
                </a:solidFill>
                <a:latin typeface="+mn-lt"/>
                <a:ea typeface="+mn-ea"/>
                <a:cs typeface="+mn-cs"/>
              </a:defRPr>
            </a:lvl8pPr>
            <a:lvl9pPr marL="357505" indent="0" algn="l" defTabSz="1809115" rtl="0" eaLnBrk="1" latinLnBrk="0" hangingPunct="1">
              <a:lnSpc>
                <a:spcPct val="90000"/>
              </a:lnSpc>
              <a:spcBef>
                <a:spcPts val="990"/>
              </a:spcBef>
              <a:buFont typeface="Arial" panose="020B0604020202090204" pitchFamily="34" charset="0"/>
              <a:buNone/>
              <a:defRPr sz="3560" kern="1200">
                <a:solidFill>
                  <a:schemeClr val="tx1"/>
                </a:solidFill>
                <a:latin typeface="+mn-lt"/>
                <a:ea typeface="+mn-ea"/>
                <a:cs typeface="+mn-cs"/>
              </a:defRPr>
            </a:lvl9pPr>
          </a:lstStyle>
          <a:p>
            <a:pPr lvl="5" algn="ctr">
              <a:lnSpc>
                <a:spcPct val="100000"/>
              </a:lnSpc>
            </a:pPr>
            <a:r>
              <a:rPr lang="en-US" sz="800" baseline="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rPr>
              <a:t>  </a:t>
            </a:r>
            <a:r>
              <a:rPr lang="en-US" sz="600" b="1">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rPr>
              <a:t>CLICK TO DISCOVER</a:t>
            </a:r>
          </a:p>
          <a:p>
            <a:pPr lvl="7" algn="ctr"/>
            <a:endParaRPr lang="en-US" sz="80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9" name="Freeform 1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a:spLocks noEditPoints="1"/>
          </p:cNvSpPr>
          <p:nvPr/>
        </p:nvSpPr>
        <p:spPr bwMode="auto">
          <a:xfrm>
            <a:off x="6029264" y="6204930"/>
            <a:ext cx="133472" cy="180662"/>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bg1">
              <a:alpha val="70000"/>
            </a:schemeClr>
          </a:solidFill>
          <a:ln>
            <a:noFill/>
          </a:ln>
        </p:spPr>
        <p:txBody>
          <a:bodyPr vert="horz" wrap="square" lIns="45842" tIns="22921" rIns="45842" bIns="22921" numCol="1" anchor="t" anchorCtr="0" compatLnSpc="1"/>
          <a:lstStyle/>
          <a:p>
            <a:endParaRPr lang="en-US" sz="90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5" name="e7d195523061f1c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hidden="1"/>
          <p:cNvSpPr txBox="1"/>
          <p:nvPr/>
        </p:nvSpPr>
        <p:spPr>
          <a:xfrm>
            <a:off x="-355600" y="1803400"/>
            <a:ext cx="268022" cy="1016000"/>
          </a:xfrm>
          <a:prstGeom prst="rect">
            <a:avLst/>
          </a:prstGeom>
          <a:noFill/>
        </p:spPr>
        <p:txBody>
          <a:bodyPr vert="wordArtVert" rtlCol="0">
            <a:spAutoFit/>
          </a:bodyPr>
          <a:lstStyle/>
          <a:p>
            <a:r>
              <a:rPr lang="en-US" altLang="zh-CN" sz="100">
                <a:latin typeface="Arial" panose="020B0604020202090204" pitchFamily="34" charset="0"/>
                <a:ea typeface="微软雅黑" panose="020B0503020204020204" pitchFamily="34" charset="-122"/>
                <a:sym typeface="Arial" panose="020B0604020202090204" pitchFamily="34" charset="0"/>
              </a:rPr>
              <a:t>e7d195523061f1c03a90ee8e42cb24248e56383cd534985688F9F494128731F165EE95AB4B0C0A38076AAEA07667B1565C446FC45FF01DFB0E885BCDBDF3A284F3DB14DA61DD97F0BAB2E6C668FB49313DCA7DB2D55443F506C74FF20E3ED7B9B737A4801166A23397BE198423DFF3879A665B99C8936648C96BA04BBEB8469262E3BD1A7A2B6DFF</a:t>
            </a:r>
            <a:endParaRPr lang="zh-CN" altLang="en-US" sz="100">
              <a:latin typeface="Arial" panose="020B0604020202090204" pitchFamily="34" charset="0"/>
              <a:ea typeface="微软雅黑" panose="020B0503020204020204" pitchFamily="34" charset="-122"/>
              <a:sym typeface="Arial" panose="020B0604020202090204" pitchFamily="34" charset="0"/>
            </a:endParaRPr>
          </a:p>
        </p:txBody>
      </p:sp>
      <p:sp>
        <p:nvSpPr>
          <p:cNvPr id="3" name="文本框 2"/>
          <p:cNvSpPr txBox="1"/>
          <p:nvPr/>
        </p:nvSpPr>
        <p:spPr>
          <a:xfrm>
            <a:off x="3875314" y="3703675"/>
            <a:ext cx="4696408" cy="369332"/>
          </a:xfrm>
          <a:prstGeom prst="rect">
            <a:avLst/>
          </a:prstGeom>
          <a:noFill/>
        </p:spPr>
        <p:txBody>
          <a:bodyPr wrap="square">
            <a:spAutoFit/>
          </a:bodyPr>
          <a:lstStyle/>
          <a:p>
            <a:r>
              <a:rPr lang="en-US" altLang="zh-CN" sz="1800" b="1" dirty="0" err="1">
                <a:solidFill>
                  <a:schemeClr val="bg1"/>
                </a:solidFill>
                <a:latin typeface="Arial" panose="020B0604020202090204" pitchFamily="34" charset="0"/>
                <a:ea typeface="微软雅黑" panose="020B0503020204020204" pitchFamily="34" charset="-122"/>
                <a:sym typeface="Arial" panose="020B0604020202090204" pitchFamily="34" charset="0"/>
              </a:rPr>
              <a:t>OfferAI</a:t>
            </a:r>
            <a:r>
              <a:rPr lang="en-US" altLang="zh-CN" b="1" dirty="0">
                <a:solidFill>
                  <a:schemeClr val="bg1"/>
                </a:solidFill>
                <a:latin typeface="Arial" panose="020B0604020202090204" pitchFamily="34" charset="0"/>
                <a:ea typeface="微软雅黑" panose="020B0503020204020204" pitchFamily="34" charset="-122"/>
                <a:sym typeface="Arial" panose="020B0604020202090204" pitchFamily="34" charset="0"/>
              </a:rPr>
              <a:t>	</a:t>
            </a:r>
            <a:r>
              <a:rPr lang="en-US" altLang="zh-CN" sz="1800" b="1" dirty="0">
                <a:solidFill>
                  <a:schemeClr val="bg1"/>
                </a:solidFill>
                <a:latin typeface="Arial" panose="020B0604020202090204" pitchFamily="34" charset="0"/>
                <a:ea typeface="微软雅黑" panose="020B0503020204020204" pitchFamily="34" charset="-122"/>
                <a:sym typeface="Arial" panose="020B0604020202090204" pitchFamily="34" charset="0"/>
              </a:rPr>
              <a:t>takes care of your recruitment!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7"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txBox="1"/>
          <p:nvPr/>
        </p:nvSpPr>
        <p:spPr>
          <a:xfrm>
            <a:off x="12616" y="-95"/>
            <a:ext cx="1300480" cy="1568450"/>
          </a:xfrm>
          <a:prstGeom prst="rect">
            <a:avLst/>
          </a:prstGeom>
          <a:noFill/>
        </p:spPr>
        <p:txBody>
          <a:bodyPr wrap="none" rtlCol="0">
            <a:spAutoFit/>
          </a:bodyPr>
          <a:lstStyle/>
          <a:p>
            <a:pPr algn="ctr"/>
            <a:r>
              <a:rPr lang="en-US" sz="9600" dirty="0">
                <a:solidFill>
                  <a:schemeClr val="bg1">
                    <a:lumMod val="85000"/>
                    <a:alpha val="30000"/>
                  </a:schemeClr>
                </a:solidFill>
                <a:latin typeface="Impact" panose="020B0806030902050204" pitchFamily="34" charset="0"/>
                <a:ea typeface="微软雅黑" panose="020B0503020204020204" pitchFamily="34" charset="-122"/>
                <a:cs typeface="Roboto Medium" panose="02000000000000000000" charset="0"/>
                <a:sym typeface="Arial" panose="020B0604020202090204" pitchFamily="34" charset="0"/>
              </a:rPr>
              <a:t>01</a:t>
            </a:r>
          </a:p>
        </p:txBody>
      </p:sp>
      <p:sp>
        <p:nvSpPr>
          <p:cNvPr id="3" name="e7d195523061f1c0" descr="e7d195523061f1c03a90ee8e42cb24248e56383cd534985688F9F494128731F165EE95AB4B0C0A38076AAEA07667B1565C446FC45FF01DFB0E885BCDBDF3A284F3DB14DA61DD97F0BAB2E6C668FB493114B6F0C12645A3C7CB29F679DD9C901E5401ACD392C5F6544B1F8BA56FEBBD24D97B256277F4C99FFE66E210DEEE1309E8EA32715A40F154" hidden="1"/>
          <p:cNvSpPr txBox="1"/>
          <p:nvPr/>
        </p:nvSpPr>
        <p:spPr>
          <a:xfrm>
            <a:off x="-355600" y="1803400"/>
            <a:ext cx="268022" cy="1016000"/>
          </a:xfrm>
          <a:prstGeom prst="rect">
            <a:avLst/>
          </a:prstGeom>
          <a:noFill/>
        </p:spPr>
        <p:txBody>
          <a:bodyPr vert="wordArtVert" rtlCol="0">
            <a:spAutoFit/>
          </a:bodyPr>
          <a:lstStyle/>
          <a:p>
            <a:r>
              <a:rPr lang="en-US" altLang="zh-CN" sz="100">
                <a:latin typeface="Arial" panose="020B0604020202090204" pitchFamily="34" charset="0"/>
                <a:ea typeface="微软雅黑" panose="020B0503020204020204" pitchFamily="34" charset="-122"/>
                <a:sym typeface="Arial" panose="020B0604020202090204" pitchFamily="34" charset="0"/>
              </a:rPr>
              <a:t>e7d195523061f1c03a90ee8e42cb24248e56383cd534985688F9F494128731F165EE95AB4B0C0A38076AAEA07667B1565C446FC45FF01DFB0E885BCDBDF3A284F3DB14DA61DD97F0BAB2E6C668FB493114B6F0C12645A3C7CB29F679DD9C901E5401ACD392C5F6544B1F8BA56FEBBD24D97B256277F4C99FFE66E210DEEE1309E8EA32715A40F154</a:t>
            </a:r>
            <a:endParaRPr lang="zh-CN" altLang="en-US" sz="100">
              <a:latin typeface="Arial" panose="020B0604020202090204" pitchFamily="34" charset="0"/>
              <a:ea typeface="微软雅黑" panose="020B0503020204020204" pitchFamily="34" charset="-122"/>
              <a:sym typeface="Arial" panose="020B0604020202090204" pitchFamily="34" charset="0"/>
            </a:endParaRPr>
          </a:p>
        </p:txBody>
      </p:sp>
      <p:grpSp>
        <p:nvGrpSpPr>
          <p:cNvPr id="10" name="Group 10"/>
          <p:cNvGrpSpPr/>
          <p:nvPr/>
        </p:nvGrpSpPr>
        <p:grpSpPr>
          <a:xfrm>
            <a:off x="-703649" y="2214562"/>
            <a:ext cx="5260708" cy="5050874"/>
            <a:chOff x="1220118" y="2343274"/>
            <a:chExt cx="2450851" cy="2450851"/>
          </a:xfrm>
        </p:grpSpPr>
        <p:sp>
          <p:nvSpPr>
            <p:cNvPr id="13" name="Oval 11"/>
            <p:cNvSpPr/>
            <p:nvPr/>
          </p:nvSpPr>
          <p:spPr>
            <a:xfrm>
              <a:off x="1220118" y="2343274"/>
              <a:ext cx="2450851" cy="2450851"/>
            </a:xfrm>
            <a:prstGeom prst="ellipse">
              <a:avLst/>
            </a:prstGeom>
            <a:solidFill>
              <a:schemeClr val="accent3">
                <a:alpha val="13000"/>
              </a:scheme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4" name="Oval 12"/>
            <p:cNvSpPr/>
            <p:nvPr/>
          </p:nvSpPr>
          <p:spPr>
            <a:xfrm>
              <a:off x="1395764" y="2518920"/>
              <a:ext cx="2099561" cy="2099561"/>
            </a:xfrm>
            <a:prstGeom prst="ellipse">
              <a:avLst/>
            </a:prstGeom>
            <a:solidFill>
              <a:schemeClr val="accent3">
                <a:alpha val="25000"/>
              </a:scheme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12" name="Title 3"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txBox="1"/>
          <p:nvPr/>
        </p:nvSpPr>
        <p:spPr>
          <a:xfrm>
            <a:off x="1317625" y="327025"/>
            <a:ext cx="6702425" cy="72834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0070C0"/>
                </a:solidFill>
                <a:latin typeface="Arial" panose="020B0604020202090204" pitchFamily="34" charset="0"/>
                <a:ea typeface="微软雅黑" panose="020B0503020204020204" pitchFamily="34" charset="-122"/>
                <a:sym typeface="Arial" panose="020B0604020202090204" pitchFamily="34" charset="0"/>
              </a:rPr>
              <a:t>1.5 Prototype design  </a:t>
            </a:r>
          </a:p>
        </p:txBody>
      </p:sp>
      <p:pic>
        <p:nvPicPr>
          <p:cNvPr id="4" name="图片 3"/>
          <p:cNvPicPr>
            <a:picLocks noChangeAspect="1"/>
          </p:cNvPicPr>
          <p:nvPr/>
        </p:nvPicPr>
        <p:blipFill>
          <a:blip r:embed="rId3"/>
          <a:stretch>
            <a:fillRect/>
          </a:stretch>
        </p:blipFill>
        <p:spPr>
          <a:xfrm>
            <a:off x="761365" y="1195070"/>
            <a:ext cx="5260340" cy="2983865"/>
          </a:xfrm>
          <a:prstGeom prst="rect">
            <a:avLst/>
          </a:prstGeom>
        </p:spPr>
      </p:pic>
      <p:pic>
        <p:nvPicPr>
          <p:cNvPr id="5" name="图片 4"/>
          <p:cNvPicPr>
            <a:picLocks noChangeAspect="1"/>
          </p:cNvPicPr>
          <p:nvPr/>
        </p:nvPicPr>
        <p:blipFill>
          <a:blip r:embed="rId4"/>
          <a:stretch>
            <a:fillRect/>
          </a:stretch>
        </p:blipFill>
        <p:spPr>
          <a:xfrm>
            <a:off x="6221095" y="1226185"/>
            <a:ext cx="5259705" cy="2973705"/>
          </a:xfrm>
          <a:prstGeom prst="rect">
            <a:avLst/>
          </a:prstGeom>
        </p:spPr>
      </p:pic>
      <p:pic>
        <p:nvPicPr>
          <p:cNvPr id="7" name="图片 6"/>
          <p:cNvPicPr>
            <a:picLocks noChangeAspect="1"/>
          </p:cNvPicPr>
          <p:nvPr/>
        </p:nvPicPr>
        <p:blipFill>
          <a:blip r:embed="rId5"/>
          <a:stretch>
            <a:fillRect/>
          </a:stretch>
        </p:blipFill>
        <p:spPr>
          <a:xfrm>
            <a:off x="1064260" y="3568700"/>
            <a:ext cx="5258435" cy="3002915"/>
          </a:xfrm>
          <a:prstGeom prst="rect">
            <a:avLst/>
          </a:prstGeom>
        </p:spPr>
      </p:pic>
      <p:pic>
        <p:nvPicPr>
          <p:cNvPr id="9" name="图片 8"/>
          <p:cNvPicPr>
            <a:picLocks noChangeAspect="1"/>
          </p:cNvPicPr>
          <p:nvPr/>
        </p:nvPicPr>
        <p:blipFill>
          <a:blip r:embed="rId6"/>
          <a:stretch>
            <a:fillRect/>
          </a:stretch>
        </p:blipFill>
        <p:spPr>
          <a:xfrm>
            <a:off x="6543675" y="3568700"/>
            <a:ext cx="5260340" cy="303149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ChangeAspect="1"/>
          </p:cNvPicPr>
          <p:nvPr/>
        </p:nvPicPr>
        <p:blipFill>
          <a:blip r:embed="rId2"/>
          <a:stretch>
            <a:fillRect/>
          </a:stretch>
        </p:blipFill>
        <p:spPr>
          <a:xfrm rot="5400000">
            <a:off x="2667000" y="-2667000"/>
            <a:ext cx="6858002" cy="12192002"/>
          </a:xfrm>
          <a:prstGeom prst="rect">
            <a:avLst/>
          </a:prstGeom>
        </p:spPr>
      </p:pic>
      <p:sp>
        <p:nvSpPr>
          <p:cNvPr id="10" name="Текст 16"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rot="5400000">
            <a:off x="5988484" y="5536367"/>
            <a:ext cx="215033" cy="1125764"/>
          </a:xfrm>
          <a:prstGeom prst="rect">
            <a:avLst/>
          </a:prstGeom>
        </p:spPr>
        <p:txBody>
          <a:bodyPr vert="vert270" lIns="0" tIns="0" rIns="0" bIns="0" numCol="1" rtlCol="0" anchor="t">
            <a:normAutofit/>
          </a:bodyPr>
          <a:lstStyle>
            <a:lvl1pPr marL="0" indent="0" algn="l" defTabSz="892175" rtl="0" eaLnBrk="1" latinLnBrk="0" hangingPunct="1">
              <a:lnSpc>
                <a:spcPct val="150000"/>
              </a:lnSpc>
              <a:spcBef>
                <a:spcPts val="1980"/>
              </a:spcBef>
              <a:buSzTx/>
              <a:buFontTx/>
              <a:buNone/>
              <a:defRPr sz="2000" kern="1200">
                <a:solidFill>
                  <a:schemeClr val="tx1">
                    <a:lumMod val="95000"/>
                    <a:lumOff val="5000"/>
                  </a:schemeClr>
                </a:solidFill>
                <a:latin typeface="+mn-lt"/>
                <a:ea typeface="+mn-ea"/>
                <a:cs typeface="+mn-cs"/>
              </a:defRPr>
            </a:lvl1pPr>
            <a:lvl2pPr marL="0" indent="0" algn="l" defTabSz="892175" rtl="0" eaLnBrk="1" latinLnBrk="0" hangingPunct="1">
              <a:lnSpc>
                <a:spcPct val="90000"/>
              </a:lnSpc>
              <a:spcBef>
                <a:spcPts val="990"/>
              </a:spcBef>
              <a:buSzTx/>
              <a:buFontTx/>
              <a:buNone/>
              <a:defRPr sz="2400" b="1" kern="1200" baseline="0">
                <a:solidFill>
                  <a:schemeClr val="tx1">
                    <a:lumMod val="95000"/>
                    <a:lumOff val="5000"/>
                  </a:schemeClr>
                </a:solidFill>
                <a:latin typeface="+mn-lt"/>
                <a:ea typeface="Open Sans" panose="020B0606030504020204" pitchFamily="34" charset="0"/>
                <a:cs typeface="Open Sans" panose="020B0606030504020204" pitchFamily="34" charset="0"/>
              </a:defRPr>
            </a:lvl2pPr>
            <a:lvl3pPr marL="0" indent="0" algn="l" defTabSz="892175" rtl="0" eaLnBrk="1" latinLnBrk="0" hangingPunct="1">
              <a:lnSpc>
                <a:spcPct val="150000"/>
              </a:lnSpc>
              <a:spcBef>
                <a:spcPts val="990"/>
              </a:spcBef>
              <a:buSzTx/>
              <a:buFontTx/>
              <a:buNone/>
              <a:defRPr sz="2000" kern="1200" baseline="0">
                <a:solidFill>
                  <a:schemeClr val="tx1">
                    <a:lumMod val="95000"/>
                    <a:lumOff val="5000"/>
                  </a:schemeClr>
                </a:solidFill>
                <a:latin typeface="+mn-lt"/>
                <a:ea typeface="+mn-ea"/>
                <a:cs typeface="+mn-cs"/>
              </a:defRPr>
            </a:lvl3pPr>
            <a:lvl4pPr marL="0" indent="0" algn="l" defTabSz="1809115" rtl="0" eaLnBrk="1" latinLnBrk="0" hangingPunct="1">
              <a:lnSpc>
                <a:spcPct val="150000"/>
              </a:lnSpc>
              <a:spcBef>
                <a:spcPts val="990"/>
              </a:spcBef>
              <a:buSzTx/>
              <a:buFontTx/>
              <a:buNone/>
              <a:defRPr sz="3200" b="1" kern="1200">
                <a:solidFill>
                  <a:schemeClr val="tx1">
                    <a:lumMod val="95000"/>
                    <a:lumOff val="5000"/>
                  </a:schemeClr>
                </a:solidFill>
                <a:latin typeface="+mn-lt"/>
                <a:ea typeface="Open Sans" panose="020B0606030504020204" pitchFamily="34" charset="0"/>
                <a:cs typeface="Open Sans" panose="020B0606030504020204" pitchFamily="34" charset="0"/>
              </a:defRPr>
            </a:lvl4pPr>
            <a:lvl5pPr marL="0" indent="0" algn="l" defTabSz="1809115" rtl="0" eaLnBrk="1" latinLnBrk="0" hangingPunct="1">
              <a:lnSpc>
                <a:spcPct val="150000"/>
              </a:lnSpc>
              <a:spcBef>
                <a:spcPts val="990"/>
              </a:spcBef>
              <a:buSzTx/>
              <a:buFontTx/>
              <a:buNone/>
              <a:defRPr sz="2400" kern="1200" baseline="0">
                <a:solidFill>
                  <a:schemeClr val="tx1">
                    <a:lumMod val="95000"/>
                    <a:lumOff val="5000"/>
                  </a:schemeClr>
                </a:solidFill>
                <a:latin typeface="+mn-lt"/>
                <a:ea typeface="Open Sans" panose="020B0606030504020204" pitchFamily="34" charset="0"/>
                <a:cs typeface="Open Sans" panose="020B0606030504020204" pitchFamily="34" charset="0"/>
              </a:defRPr>
            </a:lvl5pPr>
            <a:lvl6pPr marL="0" indent="0" algn="l" defTabSz="1809115" rtl="0" eaLnBrk="1" latinLnBrk="0" hangingPunct="1">
              <a:lnSpc>
                <a:spcPct val="90000"/>
              </a:lnSpc>
              <a:spcBef>
                <a:spcPts val="990"/>
              </a:spcBef>
              <a:buFontTx/>
              <a:buNone/>
              <a:defRPr sz="1600" kern="1200">
                <a:solidFill>
                  <a:schemeClr val="bg1">
                    <a:lumMod val="65000"/>
                  </a:schemeClr>
                </a:solidFill>
                <a:latin typeface="+mn-lt"/>
                <a:ea typeface="+mn-ea"/>
                <a:cs typeface="+mn-cs"/>
              </a:defRPr>
            </a:lvl6pPr>
            <a:lvl7pPr marL="0" indent="0" algn="l" defTabSz="1809115" rtl="0" eaLnBrk="1" latinLnBrk="0" hangingPunct="1">
              <a:lnSpc>
                <a:spcPct val="90000"/>
              </a:lnSpc>
              <a:spcBef>
                <a:spcPts val="990"/>
              </a:spcBef>
              <a:buFontTx/>
              <a:buNone/>
              <a:defRPr sz="1600" b="1" kern="1200" baseline="0">
                <a:solidFill>
                  <a:schemeClr val="bg1">
                    <a:lumMod val="65000"/>
                  </a:schemeClr>
                </a:solidFill>
                <a:latin typeface="+mn-lt"/>
                <a:ea typeface="+mn-ea"/>
                <a:cs typeface="+mn-cs"/>
              </a:defRPr>
            </a:lvl7pPr>
            <a:lvl8pPr marL="0" marR="0" indent="0" algn="l" defTabSz="1809115" rtl="0" eaLnBrk="1" fontAlgn="auto" latinLnBrk="0" hangingPunct="1">
              <a:lnSpc>
                <a:spcPct val="90000"/>
              </a:lnSpc>
              <a:spcBef>
                <a:spcPts val="990"/>
              </a:spcBef>
              <a:spcAft>
                <a:spcPct val="0"/>
              </a:spcAft>
              <a:buClrTx/>
              <a:buSzTx/>
              <a:buFontTx/>
              <a:buNone/>
              <a:defRPr sz="1600" b="1" kern="1200">
                <a:solidFill>
                  <a:schemeClr val="tx1">
                    <a:lumMod val="75000"/>
                    <a:lumOff val="25000"/>
                  </a:schemeClr>
                </a:solidFill>
                <a:latin typeface="+mn-lt"/>
                <a:ea typeface="+mn-ea"/>
                <a:cs typeface="+mn-cs"/>
              </a:defRPr>
            </a:lvl8pPr>
            <a:lvl9pPr marL="357505" indent="0" algn="l" defTabSz="1809115" rtl="0" eaLnBrk="1" latinLnBrk="0" hangingPunct="1">
              <a:lnSpc>
                <a:spcPct val="90000"/>
              </a:lnSpc>
              <a:spcBef>
                <a:spcPts val="990"/>
              </a:spcBef>
              <a:buFont typeface="Arial" panose="020B0604020202090204" pitchFamily="34" charset="0"/>
              <a:buNone/>
              <a:defRPr sz="3560" kern="1200">
                <a:solidFill>
                  <a:schemeClr val="tx1"/>
                </a:solidFill>
                <a:latin typeface="+mn-lt"/>
                <a:ea typeface="+mn-ea"/>
                <a:cs typeface="+mn-cs"/>
              </a:defRPr>
            </a:lvl9pPr>
          </a:lstStyle>
          <a:p>
            <a:pPr lvl="5" algn="ctr">
              <a:lnSpc>
                <a:spcPct val="100000"/>
              </a:lnSpc>
            </a:pPr>
            <a:r>
              <a:rPr lang="en-US" sz="800" baseline="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  </a:t>
            </a:r>
            <a:r>
              <a:rPr lang="en-US" sz="600" b="1">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CLICK TO DISCOVER</a:t>
            </a:r>
          </a:p>
          <a:p>
            <a:pPr lvl="7" algn="ctr"/>
            <a:endParaRPr lang="en-US" sz="80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1" name="Freeform 1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a:spLocks noEditPoints="1"/>
          </p:cNvSpPr>
          <p:nvPr/>
        </p:nvSpPr>
        <p:spPr bwMode="auto">
          <a:xfrm>
            <a:off x="6029264" y="6204930"/>
            <a:ext cx="133472" cy="180662"/>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bg1">
              <a:alpha val="70000"/>
            </a:schemeClr>
          </a:solidFill>
          <a:ln>
            <a:noFill/>
          </a:ln>
        </p:spPr>
        <p:txBody>
          <a:bodyPr vert="horz" wrap="square" lIns="45842" tIns="22921" rIns="45842" bIns="22921" numCol="1" anchor="t" anchorCtr="0" compatLnSpc="1"/>
          <a:lstStyle/>
          <a:p>
            <a:endParaRPr lang="en-US" sz="90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 name="e7d195523061f1c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hidden="1"/>
          <p:cNvSpPr txBox="1"/>
          <p:nvPr/>
        </p:nvSpPr>
        <p:spPr>
          <a:xfrm>
            <a:off x="-355600" y="1803400"/>
            <a:ext cx="268022" cy="1016000"/>
          </a:xfrm>
          <a:prstGeom prst="rect">
            <a:avLst/>
          </a:prstGeom>
          <a:noFill/>
        </p:spPr>
        <p:txBody>
          <a:bodyPr vert="wordArtVert" rtlCol="0">
            <a:spAutoFit/>
          </a:bodyPr>
          <a:lstStyle/>
          <a:p>
            <a:r>
              <a:rPr lang="en-US" altLang="zh-CN" sz="100">
                <a:latin typeface="Arial" panose="020B0604020202090204" pitchFamily="34" charset="0"/>
                <a:ea typeface="微软雅黑" panose="020B0503020204020204" pitchFamily="34" charset="-122"/>
                <a:sym typeface="Arial" panose="020B0604020202090204" pitchFamily="34" charset="0"/>
              </a:rPr>
              <a:t>e7d195523061f1c03a90ee8e42cb24248e56383cd534985688F9F494128731F165EE95AB4B0C0A38076AAEA07667B1565C446FC45FF01DFB0E885BCDBDF3A284F3DB14DA61DD97F0BAB2E6C668FB49313DCA7DB2D55443F506C74FF20E3ED7B9B737A4801166A23397BE198423DFF3879A665B99C8936648C96BA04BBEB8469262E3BD1A7A2B6DFF</a:t>
            </a:r>
            <a:endParaRPr lang="zh-CN" altLang="en-US" sz="100">
              <a:latin typeface="Arial" panose="020B0604020202090204" pitchFamily="34" charset="0"/>
              <a:ea typeface="微软雅黑" panose="020B0503020204020204" pitchFamily="34" charset="-122"/>
              <a:sym typeface="Arial" panose="020B0604020202090204" pitchFamily="34" charset="0"/>
            </a:endParaRPr>
          </a:p>
        </p:txBody>
      </p:sp>
      <p:sp>
        <p:nvSpPr>
          <p:cNvPr id="4" name="TextBox 22"/>
          <p:cNvSpPr txBox="1"/>
          <p:nvPr/>
        </p:nvSpPr>
        <p:spPr>
          <a:xfrm>
            <a:off x="191680" y="308344"/>
            <a:ext cx="4262131" cy="260350"/>
          </a:xfrm>
          <a:prstGeom prst="rect">
            <a:avLst/>
          </a:prstGeom>
          <a:noFill/>
          <a:ln>
            <a:noFill/>
          </a:ln>
        </p:spPr>
        <p:txBody>
          <a:bodyPr wrap="square" rtlCol="0">
            <a:spAutoFit/>
          </a:bodyPr>
          <a:lstStyle/>
          <a:p>
            <a:pPr marL="0" marR="0" lvl="0" indent="0" defTabSz="914400" rtl="0" eaLnBrk="1" fontAlgn="auto" latinLnBrk="0" hangingPunct="1">
              <a:lnSpc>
                <a:spcPct val="100000"/>
              </a:lnSpc>
              <a:spcBef>
                <a:spcPct val="0"/>
              </a:spcBef>
              <a:spcAft>
                <a:spcPct val="0"/>
              </a:spcAft>
              <a:buClrTx/>
              <a:buSzTx/>
              <a:buFontTx/>
              <a:buNone/>
              <a:defRPr/>
            </a:pPr>
            <a:r>
              <a:rPr lang="en-US" sz="1100" b="1" dirty="0">
                <a:solidFill>
                  <a:schemeClr val="bg1"/>
                </a:solidFill>
                <a:latin typeface="Arial Bold" panose="020B0604020202090204" charset="0"/>
                <a:ea typeface="微软雅黑" panose="020B0503020204020204" pitchFamily="34" charset="-122"/>
                <a:cs typeface="Arial Bold" panose="020B0604020202090204" charset="0"/>
                <a:sym typeface="Arial" panose="020B0604020202090204" pitchFamily="34" charset="0"/>
              </a:rPr>
              <a:t>G</a:t>
            </a:r>
            <a:r>
              <a:rPr lang="en-US" altLang="zh-CN" sz="1100" b="1" dirty="0">
                <a:solidFill>
                  <a:schemeClr val="bg1"/>
                </a:solidFill>
                <a:latin typeface="Arial Bold" panose="020B0604020202090204" charset="0"/>
                <a:ea typeface="微软雅黑" panose="020B0503020204020204" pitchFamily="34" charset="-122"/>
                <a:cs typeface="Arial Bold" panose="020B0604020202090204" charset="0"/>
                <a:sym typeface="Arial" panose="020B0604020202090204" pitchFamily="34" charset="0"/>
              </a:rPr>
              <a:t>ong </a:t>
            </a:r>
            <a:r>
              <a:rPr lang="en-US" altLang="zh-CN" sz="1100" b="1" dirty="0" err="1">
                <a:solidFill>
                  <a:schemeClr val="bg1"/>
                </a:solidFill>
                <a:latin typeface="Arial Bold" panose="020B0604020202090204" charset="0"/>
                <a:ea typeface="微软雅黑" panose="020B0503020204020204" pitchFamily="34" charset="-122"/>
                <a:cs typeface="Arial Bold" panose="020B0604020202090204" charset="0"/>
                <a:sym typeface="Arial" panose="020B0604020202090204" pitchFamily="34" charset="0"/>
              </a:rPr>
              <a:t>Jianrui</a:t>
            </a:r>
            <a:r>
              <a:rPr lang="en-US" altLang="zh-CN" sz="1100" b="1" dirty="0">
                <a:solidFill>
                  <a:schemeClr val="bg1"/>
                </a:solidFill>
                <a:latin typeface="Arial Bold" panose="020B0604020202090204" charset="0"/>
                <a:ea typeface="微软雅黑" panose="020B0503020204020204" pitchFamily="34" charset="-122"/>
                <a:cs typeface="Arial Bold" panose="020B0604020202090204" charset="0"/>
                <a:sym typeface="Arial" panose="020B0604020202090204" pitchFamily="34" charset="0"/>
              </a:rPr>
              <a:t> 	   Mao </a:t>
            </a:r>
            <a:r>
              <a:rPr lang="en-US" altLang="zh-CN" sz="1100" b="1" dirty="0" err="1">
                <a:solidFill>
                  <a:schemeClr val="bg1"/>
                </a:solidFill>
                <a:latin typeface="Arial Bold" panose="020B0604020202090204" charset="0"/>
                <a:ea typeface="微软雅黑" panose="020B0503020204020204" pitchFamily="34" charset="-122"/>
                <a:cs typeface="Arial Bold" panose="020B0604020202090204" charset="0"/>
                <a:sym typeface="Arial" panose="020B0604020202090204" pitchFamily="34" charset="0"/>
              </a:rPr>
              <a:t>Linlin</a:t>
            </a:r>
            <a:r>
              <a:rPr lang="en-US" altLang="zh-CN" sz="1100" b="1" dirty="0">
                <a:solidFill>
                  <a:schemeClr val="bg1"/>
                </a:solidFill>
                <a:latin typeface="Arial Bold" panose="020B0604020202090204" charset="0"/>
                <a:ea typeface="微软雅黑" panose="020B0503020204020204" pitchFamily="34" charset="-122"/>
                <a:cs typeface="Arial Bold" panose="020B0604020202090204" charset="0"/>
                <a:sym typeface="Arial" panose="020B0604020202090204" pitchFamily="34" charset="0"/>
              </a:rPr>
              <a:t> 	 Qiu Sihan 	Li Zixuan</a:t>
            </a:r>
            <a:endParaRPr kumimoji="0" lang="en-US" sz="1100" b="1" i="0" u="none" strike="noStrike" kern="1200" cap="none" spc="0" normalizeH="0" baseline="0" noProof="0" dirty="0">
              <a:ln>
                <a:noFill/>
              </a:ln>
              <a:solidFill>
                <a:schemeClr val="bg1"/>
              </a:solidFill>
              <a:effectLst/>
              <a:uLnTx/>
              <a:uFillTx/>
              <a:latin typeface="Arial Bold" panose="020B0604020202090204" charset="0"/>
              <a:ea typeface="微软雅黑" panose="020B0503020204020204" pitchFamily="34" charset="-122"/>
              <a:cs typeface="Arial Bold" panose="020B0604020202090204" charset="0"/>
              <a:sym typeface="Arial" panose="020B0604020202090204" pitchFamily="34" charset="0"/>
            </a:endParaRPr>
          </a:p>
        </p:txBody>
      </p:sp>
      <p:sp>
        <p:nvSpPr>
          <p:cNvPr id="8" name="文本框 7"/>
          <p:cNvSpPr txBox="1"/>
          <p:nvPr/>
        </p:nvSpPr>
        <p:spPr>
          <a:xfrm>
            <a:off x="3735343" y="3806126"/>
            <a:ext cx="6096000" cy="369332"/>
          </a:xfrm>
          <a:prstGeom prst="rect">
            <a:avLst/>
          </a:prstGeom>
          <a:noFill/>
        </p:spPr>
        <p:txBody>
          <a:bodyPr wrap="square">
            <a:spAutoFit/>
          </a:bodyPr>
          <a:lstStyle/>
          <a:p>
            <a:r>
              <a:rPr lang="en-US" altLang="zh-CN" sz="1800" b="1" dirty="0" err="1">
                <a:solidFill>
                  <a:schemeClr val="bg1"/>
                </a:solidFill>
                <a:latin typeface="Arial" panose="020B0604020202090204" pitchFamily="34" charset="0"/>
                <a:ea typeface="微软雅黑" panose="020B0503020204020204" pitchFamily="34" charset="-122"/>
                <a:sym typeface="Arial" panose="020B0604020202090204" pitchFamily="34" charset="0"/>
              </a:rPr>
              <a:t>OfferAI</a:t>
            </a:r>
            <a:r>
              <a:rPr lang="en-US" altLang="zh-CN" b="1" dirty="0">
                <a:solidFill>
                  <a:schemeClr val="bg1"/>
                </a:solidFill>
                <a:latin typeface="Arial" panose="020B0604020202090204" pitchFamily="34" charset="0"/>
                <a:ea typeface="微软雅黑" panose="020B0503020204020204" pitchFamily="34" charset="-122"/>
                <a:sym typeface="Arial" panose="020B0604020202090204" pitchFamily="34" charset="0"/>
              </a:rPr>
              <a:t>	</a:t>
            </a:r>
            <a:r>
              <a:rPr lang="en-US" altLang="zh-CN" sz="1800" b="1" dirty="0">
                <a:solidFill>
                  <a:schemeClr val="bg1"/>
                </a:solidFill>
                <a:latin typeface="Arial" panose="020B0604020202090204" pitchFamily="34" charset="0"/>
                <a:ea typeface="微软雅黑" panose="020B0503020204020204" pitchFamily="34" charset="-122"/>
                <a:sym typeface="Arial" panose="020B0604020202090204" pitchFamily="34" charset="0"/>
              </a:rPr>
              <a:t>takes care of your recruitment!</a:t>
            </a:r>
          </a:p>
        </p:txBody>
      </p:sp>
      <p:sp>
        <p:nvSpPr>
          <p:cNvPr id="12" name="TextBox 39"/>
          <p:cNvSpPr txBox="1"/>
          <p:nvPr/>
        </p:nvSpPr>
        <p:spPr>
          <a:xfrm>
            <a:off x="10262963" y="287504"/>
            <a:ext cx="1603954" cy="261610"/>
          </a:xfrm>
          <a:prstGeom prst="rect">
            <a:avLst/>
          </a:prstGeom>
          <a:solidFill>
            <a:schemeClr val="bg1">
              <a:alpha val="16000"/>
            </a:schemeClr>
          </a:solidFill>
          <a:ln>
            <a:solidFill>
              <a:schemeClr val="bg1"/>
            </a:solidFill>
          </a:ln>
        </p:spPr>
        <p:txBody>
          <a:bodyPr wrap="squar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sz="1100" b="1" dirty="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rPr>
              <a:t>Group 20</a:t>
            </a:r>
            <a:endParaRPr kumimoji="0" lang="en-US" sz="1100" b="1" i="0" u="none" strike="noStrike" kern="1200" cap="none" spc="0" normalizeH="0" baseline="0" noProof="0" dirty="0">
              <a:ln>
                <a:noFill/>
              </a:ln>
              <a:solidFill>
                <a:schemeClr val="bg1"/>
              </a:solidFill>
              <a:effectLst/>
              <a:uLnTx/>
              <a:uFillTx/>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2" name="文本框 1"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1106279" y="2506808"/>
            <a:ext cx="10132379" cy="1014730"/>
          </a:xfrm>
          <a:prstGeom prst="rect">
            <a:avLst/>
          </a:prstGeom>
          <a:noFill/>
        </p:spPr>
        <p:txBody>
          <a:bodyPr wrap="square" rtlCol="0">
            <a:spAutoFit/>
          </a:bodyPr>
          <a:lstStyle>
            <a:defPPr>
              <a:defRPr lang="zh-CN"/>
            </a:defPPr>
            <a:lvl1pPr algn="ctr">
              <a:defRPr sz="11500" b="1" spc="-300">
                <a:solidFill>
                  <a:schemeClr val="bg1"/>
                </a:solidFill>
                <a:effectLst>
                  <a:innerShdw blurRad="63500" dist="50800" dir="15600000">
                    <a:schemeClr val="accent5">
                      <a:alpha val="23000"/>
                    </a:schemeClr>
                  </a:innerShdw>
                </a:effectLst>
                <a:latin typeface="思源黑体 CN Bold" panose="020B0800000000000000" pitchFamily="34" charset="-122"/>
                <a:ea typeface="思源黑体 CN Bold" panose="020B0800000000000000" pitchFamily="34" charset="-122"/>
                <a:cs typeface="+mn-ea"/>
              </a:defRPr>
            </a:lvl1pPr>
          </a:lstStyle>
          <a:p>
            <a:r>
              <a:rPr lang="en-US" altLang="zh-CN" sz="6000" dirty="0">
                <a:latin typeface="Arial" panose="020B0604020202090204" pitchFamily="34" charset="0"/>
                <a:ea typeface="微软雅黑" panose="020B0503020204020204" pitchFamily="34" charset="-122"/>
                <a:sym typeface="Arial" panose="020B0604020202090204" pitchFamily="34" charset="0"/>
              </a:rPr>
              <a:t>PART 2    Project Introduction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2" name="图片 21"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ChangeAspect="1"/>
          </p:cNvPicPr>
          <p:nvPr/>
        </p:nvPicPr>
        <p:blipFill>
          <a:blip r:embed="rId3">
            <a:alphaModFix amt="35000"/>
          </a:blip>
          <a:stretch>
            <a:fillRect/>
          </a:stretch>
        </p:blipFill>
        <p:spPr>
          <a:xfrm>
            <a:off x="0" y="-27683"/>
            <a:ext cx="12192000" cy="6858000"/>
          </a:xfrm>
          <a:prstGeom prst="rect">
            <a:avLst/>
          </a:prstGeom>
        </p:spPr>
      </p:pic>
      <p:sp>
        <p:nvSpPr>
          <p:cNvPr id="72" name="Rectangle: Rounded Corners 71" descr="e7d195523061f1c03a90ee8e42cb24248e56383cd534985688F9F494128731F165EE95AB4B0C0A38076AAEA07667B1565C446FC45FF01DFB0E885BCDBDF3A284F3DB14DA61DD97F0BAB2E6C668FB4931D0006DEB8E57181A11D9DDC219F48163DA548E67C82EBD6F30F5E66127259A2034622D443D2DFA22027A82B6FA9A3E7D3826F3885AA015FC"/>
          <p:cNvSpPr/>
          <p:nvPr/>
        </p:nvSpPr>
        <p:spPr>
          <a:xfrm>
            <a:off x="573585" y="4416175"/>
            <a:ext cx="1127618" cy="1127618"/>
          </a:xfrm>
          <a:prstGeom prst="roundRect">
            <a:avLst>
              <a:gd name="adj" fmla="val 881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sym typeface="Arial" panose="020B0604020202090204" pitchFamily="34" charset="0"/>
            </a:endParaRPr>
          </a:p>
        </p:txBody>
      </p:sp>
      <p:grpSp>
        <p:nvGrpSpPr>
          <p:cNvPr id="51" name="Group 50" descr="e7d195523061f1c03a90ee8e42cb24248e56383cd534985688F9F494128731F165EE95AB4B0C0A38076AAEA07667B1565C446FC45FF01DFB0E885BCDBDF3A284F3DB14DA61DD97F0BAB2E6C668FB4931D0006DEB8E57181A11D9DDC219F48163DA548E67C82EBD6F30F5E66127259A2034622D443D2DFA22027A82B6FA9A3E7D3826F3885AA015FC"/>
          <p:cNvGrpSpPr/>
          <p:nvPr/>
        </p:nvGrpSpPr>
        <p:grpSpPr>
          <a:xfrm>
            <a:off x="6593048" y="4597097"/>
            <a:ext cx="673554" cy="673554"/>
            <a:chOff x="7019025" y="4027779"/>
            <a:chExt cx="525975" cy="525975"/>
          </a:xfrm>
        </p:grpSpPr>
        <p:sp>
          <p:nvSpPr>
            <p:cNvPr id="39" name="Oval 38"/>
            <p:cNvSpPr/>
            <p:nvPr/>
          </p:nvSpPr>
          <p:spPr>
            <a:xfrm>
              <a:off x="7019025" y="4027779"/>
              <a:ext cx="525975" cy="525975"/>
            </a:xfrm>
            <a:prstGeom prst="ellipse">
              <a:avLst/>
            </a:prstGeom>
            <a:gradFill flip="none" rotWithShape="1">
              <a:gsLst>
                <a:gs pos="0">
                  <a:schemeClr val="accent2"/>
                </a:gs>
                <a:gs pos="100000">
                  <a:schemeClr val="accent2">
                    <a:lumMod val="7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sym typeface="Arial" panose="020B0604020202090204" pitchFamily="34" charset="0"/>
              </a:endParaRPr>
            </a:p>
          </p:txBody>
        </p:sp>
        <p:sp>
          <p:nvSpPr>
            <p:cNvPr id="47" name="Freeform 19"/>
            <p:cNvSpPr>
              <a:spLocks noEditPoints="1"/>
            </p:cNvSpPr>
            <p:nvPr/>
          </p:nvSpPr>
          <p:spPr bwMode="auto">
            <a:xfrm>
              <a:off x="7148189" y="4193075"/>
              <a:ext cx="267647" cy="195382"/>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bg1"/>
            </a:solidFill>
            <a:ln>
              <a:noFill/>
            </a:ln>
          </p:spPr>
          <p:txBody>
            <a:bodyPr vert="horz" wrap="square" lIns="91440" tIns="45720" rIns="91440" bIns="45720" numCol="1" anchor="t" anchorCtr="0" compatLnSpc="1"/>
            <a:lstStyle/>
            <a:p>
              <a:endParaRPr lang="en-US">
                <a:latin typeface="Arial" panose="020B0604020202090204" pitchFamily="34" charset="0"/>
                <a:ea typeface="微软雅黑" panose="020B0503020204020204" pitchFamily="34" charset="-122"/>
                <a:sym typeface="Arial" panose="020B0604020202090204" pitchFamily="34" charset="0"/>
              </a:endParaRPr>
            </a:p>
          </p:txBody>
        </p:sp>
      </p:grpSp>
      <p:grpSp>
        <p:nvGrpSpPr>
          <p:cNvPr id="52" name="Group 51" descr="e7d195523061f1c03a90ee8e42cb24248e56383cd534985688F9F494128731F165EE95AB4B0C0A38076AAEA07667B1565C446FC45FF01DFB0E885BCDBDF3A284F3DB14DA61DD97F0BAB2E6C668FB4931D0006DEB8E57181A11D9DDC219F48163DA548E67C82EBD6F30F5E66127259A2034622D443D2DFA22027A82B6FA9A3E7D3826F3885AA015FC"/>
          <p:cNvGrpSpPr/>
          <p:nvPr/>
        </p:nvGrpSpPr>
        <p:grpSpPr>
          <a:xfrm>
            <a:off x="6585545" y="3164830"/>
            <a:ext cx="673554" cy="673554"/>
            <a:chOff x="7019025" y="3118173"/>
            <a:chExt cx="525975" cy="525975"/>
          </a:xfrm>
        </p:grpSpPr>
        <p:sp>
          <p:nvSpPr>
            <p:cNvPr id="25" name="Oval 24"/>
            <p:cNvSpPr/>
            <p:nvPr/>
          </p:nvSpPr>
          <p:spPr>
            <a:xfrm>
              <a:off x="7019025" y="3118173"/>
              <a:ext cx="525975" cy="525975"/>
            </a:xfrm>
            <a:prstGeom prst="ellipse">
              <a:avLst/>
            </a:prstGeom>
            <a:gradFill flip="none" rotWithShape="1">
              <a:gsLst>
                <a:gs pos="0">
                  <a:schemeClr val="accent1"/>
                </a:gs>
                <a:gs pos="100000">
                  <a:schemeClr val="accent1">
                    <a:lumMod val="7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sym typeface="Arial" panose="020B0604020202090204" pitchFamily="34" charset="0"/>
              </a:endParaRPr>
            </a:p>
          </p:txBody>
        </p:sp>
        <p:sp>
          <p:nvSpPr>
            <p:cNvPr id="49" name="Freeform 49"/>
            <p:cNvSpPr>
              <a:spLocks noEditPoints="1"/>
            </p:cNvSpPr>
            <p:nvPr/>
          </p:nvSpPr>
          <p:spPr bwMode="auto">
            <a:xfrm>
              <a:off x="7142836" y="3278116"/>
              <a:ext cx="278353" cy="206088"/>
            </a:xfrm>
            <a:custGeom>
              <a:avLst/>
              <a:gdLst>
                <a:gd name="T0" fmla="*/ 228 w 228"/>
                <a:gd name="T1" fmla="*/ 58 h 168"/>
                <a:gd name="T2" fmla="*/ 114 w 228"/>
                <a:gd name="T3" fmla="*/ 0 h 168"/>
                <a:gd name="T4" fmla="*/ 0 w 228"/>
                <a:gd name="T5" fmla="*/ 58 h 168"/>
                <a:gd name="T6" fmla="*/ 56 w 228"/>
                <a:gd name="T7" fmla="*/ 91 h 168"/>
                <a:gd name="T8" fmla="*/ 56 w 228"/>
                <a:gd name="T9" fmla="*/ 148 h 168"/>
                <a:gd name="T10" fmla="*/ 74 w 228"/>
                <a:gd name="T11" fmla="*/ 168 h 168"/>
                <a:gd name="T12" fmla="*/ 154 w 228"/>
                <a:gd name="T13" fmla="*/ 168 h 168"/>
                <a:gd name="T14" fmla="*/ 172 w 228"/>
                <a:gd name="T15" fmla="*/ 148 h 168"/>
                <a:gd name="T16" fmla="*/ 172 w 228"/>
                <a:gd name="T17" fmla="*/ 91 h 168"/>
                <a:gd name="T18" fmla="*/ 196 w 228"/>
                <a:gd name="T19" fmla="*/ 77 h 168"/>
                <a:gd name="T20" fmla="*/ 196 w 228"/>
                <a:gd name="T21" fmla="*/ 115 h 168"/>
                <a:gd name="T22" fmla="*/ 204 w 228"/>
                <a:gd name="T23" fmla="*/ 115 h 168"/>
                <a:gd name="T24" fmla="*/ 204 w 228"/>
                <a:gd name="T25" fmla="*/ 73 h 168"/>
                <a:gd name="T26" fmla="*/ 228 w 228"/>
                <a:gd name="T27" fmla="*/ 58 h 168"/>
                <a:gd name="T28" fmla="*/ 114 w 228"/>
                <a:gd name="T29" fmla="*/ 9 h 168"/>
                <a:gd name="T30" fmla="*/ 211 w 228"/>
                <a:gd name="T31" fmla="*/ 59 h 168"/>
                <a:gd name="T32" fmla="*/ 114 w 228"/>
                <a:gd name="T33" fmla="*/ 117 h 168"/>
                <a:gd name="T34" fmla="*/ 17 w 228"/>
                <a:gd name="T35" fmla="*/ 59 h 168"/>
                <a:gd name="T36" fmla="*/ 114 w 228"/>
                <a:gd name="T37" fmla="*/ 9 h 168"/>
                <a:gd name="T38" fmla="*/ 164 w 228"/>
                <a:gd name="T39" fmla="*/ 148 h 168"/>
                <a:gd name="T40" fmla="*/ 154 w 228"/>
                <a:gd name="T41" fmla="*/ 160 h 168"/>
                <a:gd name="T42" fmla="*/ 74 w 228"/>
                <a:gd name="T43" fmla="*/ 160 h 168"/>
                <a:gd name="T44" fmla="*/ 64 w 228"/>
                <a:gd name="T45" fmla="*/ 148 h 168"/>
                <a:gd name="T46" fmla="*/ 64 w 228"/>
                <a:gd name="T47" fmla="*/ 96 h 168"/>
                <a:gd name="T48" fmla="*/ 114 w 228"/>
                <a:gd name="T49" fmla="*/ 126 h 168"/>
                <a:gd name="T50" fmla="*/ 164 w 228"/>
                <a:gd name="T51" fmla="*/ 96 h 168"/>
                <a:gd name="T52" fmla="*/ 164 w 228"/>
                <a:gd name="T53" fmla="*/ 14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168">
                  <a:moveTo>
                    <a:pt x="228" y="58"/>
                  </a:moveTo>
                  <a:cubicBezTo>
                    <a:pt x="114" y="0"/>
                    <a:pt x="114" y="0"/>
                    <a:pt x="114" y="0"/>
                  </a:cubicBezTo>
                  <a:cubicBezTo>
                    <a:pt x="0" y="58"/>
                    <a:pt x="0" y="58"/>
                    <a:pt x="0" y="58"/>
                  </a:cubicBezTo>
                  <a:cubicBezTo>
                    <a:pt x="56" y="91"/>
                    <a:pt x="56" y="91"/>
                    <a:pt x="56" y="91"/>
                  </a:cubicBezTo>
                  <a:cubicBezTo>
                    <a:pt x="56" y="148"/>
                    <a:pt x="56" y="148"/>
                    <a:pt x="56" y="148"/>
                  </a:cubicBezTo>
                  <a:cubicBezTo>
                    <a:pt x="56" y="160"/>
                    <a:pt x="64" y="168"/>
                    <a:pt x="74" y="168"/>
                  </a:cubicBezTo>
                  <a:cubicBezTo>
                    <a:pt x="154" y="168"/>
                    <a:pt x="154" y="168"/>
                    <a:pt x="154" y="168"/>
                  </a:cubicBezTo>
                  <a:cubicBezTo>
                    <a:pt x="164" y="168"/>
                    <a:pt x="172" y="160"/>
                    <a:pt x="172" y="148"/>
                  </a:cubicBezTo>
                  <a:cubicBezTo>
                    <a:pt x="172" y="91"/>
                    <a:pt x="172" y="91"/>
                    <a:pt x="172" y="91"/>
                  </a:cubicBezTo>
                  <a:cubicBezTo>
                    <a:pt x="196" y="77"/>
                    <a:pt x="196" y="77"/>
                    <a:pt x="196" y="77"/>
                  </a:cubicBezTo>
                  <a:cubicBezTo>
                    <a:pt x="196" y="115"/>
                    <a:pt x="196" y="115"/>
                    <a:pt x="196" y="115"/>
                  </a:cubicBezTo>
                  <a:cubicBezTo>
                    <a:pt x="204" y="115"/>
                    <a:pt x="204" y="115"/>
                    <a:pt x="204" y="115"/>
                  </a:cubicBezTo>
                  <a:cubicBezTo>
                    <a:pt x="204" y="73"/>
                    <a:pt x="204" y="73"/>
                    <a:pt x="204" y="73"/>
                  </a:cubicBezTo>
                  <a:lnTo>
                    <a:pt x="228" y="58"/>
                  </a:lnTo>
                  <a:close/>
                  <a:moveTo>
                    <a:pt x="114" y="9"/>
                  </a:moveTo>
                  <a:cubicBezTo>
                    <a:pt x="211" y="59"/>
                    <a:pt x="211" y="59"/>
                    <a:pt x="211" y="59"/>
                  </a:cubicBezTo>
                  <a:cubicBezTo>
                    <a:pt x="114" y="117"/>
                    <a:pt x="114" y="117"/>
                    <a:pt x="114" y="117"/>
                  </a:cubicBezTo>
                  <a:cubicBezTo>
                    <a:pt x="17" y="59"/>
                    <a:pt x="17" y="59"/>
                    <a:pt x="17" y="59"/>
                  </a:cubicBezTo>
                  <a:lnTo>
                    <a:pt x="114" y="9"/>
                  </a:lnTo>
                  <a:close/>
                  <a:moveTo>
                    <a:pt x="164" y="148"/>
                  </a:moveTo>
                  <a:cubicBezTo>
                    <a:pt x="164" y="154"/>
                    <a:pt x="161" y="160"/>
                    <a:pt x="154" y="160"/>
                  </a:cubicBezTo>
                  <a:cubicBezTo>
                    <a:pt x="74" y="160"/>
                    <a:pt x="74" y="160"/>
                    <a:pt x="74" y="160"/>
                  </a:cubicBezTo>
                  <a:cubicBezTo>
                    <a:pt x="67" y="160"/>
                    <a:pt x="64" y="154"/>
                    <a:pt x="64" y="148"/>
                  </a:cubicBezTo>
                  <a:cubicBezTo>
                    <a:pt x="64" y="96"/>
                    <a:pt x="64" y="96"/>
                    <a:pt x="64" y="96"/>
                  </a:cubicBezTo>
                  <a:cubicBezTo>
                    <a:pt x="114" y="126"/>
                    <a:pt x="114" y="126"/>
                    <a:pt x="114" y="126"/>
                  </a:cubicBezTo>
                  <a:cubicBezTo>
                    <a:pt x="164" y="96"/>
                    <a:pt x="164" y="96"/>
                    <a:pt x="164" y="96"/>
                  </a:cubicBezTo>
                  <a:lnTo>
                    <a:pt x="164" y="148"/>
                  </a:lnTo>
                  <a:close/>
                </a:path>
              </a:pathLst>
            </a:custGeom>
            <a:solidFill>
              <a:schemeClr val="bg1"/>
            </a:solidFill>
            <a:ln>
              <a:noFill/>
            </a:ln>
          </p:spPr>
          <p:txBody>
            <a:bodyPr vert="horz" wrap="square" lIns="91440" tIns="45720" rIns="91440" bIns="45720" numCol="1" anchor="t" anchorCtr="0" compatLnSpc="1"/>
            <a:lstStyle/>
            <a:p>
              <a:endParaRPr lang="en-US">
                <a:latin typeface="Arial" panose="020B0604020202090204" pitchFamily="34" charset="0"/>
                <a:ea typeface="微软雅黑" panose="020B0503020204020204" pitchFamily="34" charset="-122"/>
                <a:sym typeface="Arial" panose="020B0604020202090204" pitchFamily="34" charset="0"/>
              </a:endParaRPr>
            </a:p>
          </p:txBody>
        </p:sp>
      </p:grpSp>
      <p:grpSp>
        <p:nvGrpSpPr>
          <p:cNvPr id="8" name="Group 7" descr="e7d195523061f1c03a90ee8e42cb24248e56383cd534985688F9F494128731F165EE95AB4B0C0A38076AAEA07667B1565C446FC45FF01DFB0E885BCDBDF3A284F3DB14DA61DD97F0BAB2E6C668FB4931D0006DEB8E57181A11D9DDC219F48163DA548E67C82EBD6F30F5E66127259A2034622D443D2DFA22027A82B6FA9A3E7D3826F3885AA015FC"/>
          <p:cNvGrpSpPr/>
          <p:nvPr/>
        </p:nvGrpSpPr>
        <p:grpSpPr>
          <a:xfrm>
            <a:off x="1947915" y="4042293"/>
            <a:ext cx="3120571" cy="649648"/>
            <a:chOff x="1947915" y="4042293"/>
            <a:chExt cx="3120571" cy="649648"/>
          </a:xfrm>
        </p:grpSpPr>
        <p:sp>
          <p:nvSpPr>
            <p:cNvPr id="57" name="TextBox 56"/>
            <p:cNvSpPr txBox="1"/>
            <p:nvPr/>
          </p:nvSpPr>
          <p:spPr>
            <a:xfrm>
              <a:off x="1947915" y="4042293"/>
              <a:ext cx="3120571" cy="461665"/>
            </a:xfrm>
            <a:prstGeom prst="rect">
              <a:avLst/>
            </a:prstGeom>
            <a:noFill/>
          </p:spPr>
          <p:txBody>
            <a:bodyPr wrap="square" rtlCol="0">
              <a:spAutoFit/>
            </a:bodyPr>
            <a:lstStyle/>
            <a:p>
              <a:r>
                <a:rPr lang="en-US" sz="2400">
                  <a:solidFill>
                    <a:schemeClr val="bg1"/>
                  </a:solidFill>
                  <a:latin typeface="Arial" panose="020B0604020202090204" pitchFamily="34" charset="0"/>
                  <a:ea typeface="微软雅黑" panose="020B0503020204020204" pitchFamily="34" charset="-122"/>
                  <a:sym typeface="Arial" panose="020B0604020202090204" pitchFamily="34" charset="0"/>
                </a:rPr>
                <a:t>LAPTOP IMAGE</a:t>
              </a:r>
            </a:p>
          </p:txBody>
        </p:sp>
        <p:sp>
          <p:nvSpPr>
            <p:cNvPr id="58" name="TextBox 57"/>
            <p:cNvSpPr txBox="1"/>
            <p:nvPr/>
          </p:nvSpPr>
          <p:spPr>
            <a:xfrm>
              <a:off x="1947915" y="4438025"/>
              <a:ext cx="3064582" cy="253916"/>
            </a:xfrm>
            <a:prstGeom prst="rect">
              <a:avLst/>
            </a:prstGeom>
            <a:noFill/>
          </p:spPr>
          <p:txBody>
            <a:bodyPr wrap="square" rtlCol="0">
              <a:spAutoFit/>
            </a:bodyPr>
            <a:lstStyle/>
            <a:p>
              <a:r>
                <a:rPr lang="en-US" sz="1050" i="1">
                  <a:solidFill>
                    <a:schemeClr val="bg1"/>
                  </a:solidFill>
                  <a:latin typeface="Arial" panose="020B0604020202090204" pitchFamily="34" charset="0"/>
                  <a:ea typeface="微软雅黑" panose="020B0503020204020204" pitchFamily="34" charset="-122"/>
                  <a:sym typeface="Arial" panose="020B0604020202090204" pitchFamily="34" charset="0"/>
                </a:rPr>
                <a:t>“Sed ut perspiciatis unde omnis</a:t>
              </a:r>
            </a:p>
          </p:txBody>
        </p:sp>
      </p:grpSp>
      <p:sp>
        <p:nvSpPr>
          <p:cNvPr id="70" name="Rectangle: Rounded Corners 69" descr="e7d195523061f1c03a90ee8e42cb24248e56383cd534985688F9F494128731F165EE95AB4B0C0A38076AAEA07667B1565C446FC45FF01DFB0E885BCDBDF3A284F3DB14DA61DD97F0BAB2E6C668FB4931D0006DEB8E57181A11D9DDC219F48163DA548E67C82EBD6F30F5E66127259A2034622D443D2DFA22027A82B6FA9A3E7D3826F3885AA015FC"/>
          <p:cNvSpPr/>
          <p:nvPr/>
        </p:nvSpPr>
        <p:spPr>
          <a:xfrm>
            <a:off x="5274845" y="5172808"/>
            <a:ext cx="290285" cy="290285"/>
          </a:xfrm>
          <a:prstGeom prst="roundRect">
            <a:avLst/>
          </a:prstGeom>
          <a:solidFill>
            <a:schemeClr val="bg1">
              <a:lumMod val="6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sym typeface="Arial" panose="020B0604020202090204" pitchFamily="34" charset="0"/>
            </a:endParaRPr>
          </a:p>
        </p:txBody>
      </p:sp>
      <p:sp>
        <p:nvSpPr>
          <p:cNvPr id="73" name="Rectangle: Rounded Corners 72" descr="e7d195523061f1c03a90ee8e42cb24248e56383cd534985688F9F494128731F165EE95AB4B0C0A38076AAEA07667B1565C446FC45FF01DFB0E885BCDBDF3A284F3DB14DA61DD97F0BAB2E6C668FB4931D0006DEB8E57181A11D9DDC219F48163DA548E67C82EBD6F30F5E66127259A2034622D443D2DFA22027A82B6FA9A3E7D3826F3885AA015FC"/>
          <p:cNvSpPr/>
          <p:nvPr/>
        </p:nvSpPr>
        <p:spPr>
          <a:xfrm>
            <a:off x="1137612" y="1124475"/>
            <a:ext cx="410675" cy="410675"/>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sym typeface="Arial" panose="020B0604020202090204" pitchFamily="34" charset="0"/>
            </a:endParaRPr>
          </a:p>
        </p:txBody>
      </p:sp>
      <p:sp>
        <p:nvSpPr>
          <p:cNvPr id="53" name="TextBox 7" descr="e7d195523061f1c03a90ee8e42cb24248e56383cd534985688F9F494128731F165EE95AB4B0C0A38076AAEA07667B1565C446FC45FF01DFB0E885BCDBDF3A284F3DB14DA61DD97F0BAB2E6C668FB4931D0006DEB8E57181A11D9DDC219F48163DA548E67C82EBD6F30F5E66127259A2034622D443D2DFA22027A82B6FA9A3E7D3826F3885AA015FC"/>
          <p:cNvSpPr txBox="1"/>
          <p:nvPr/>
        </p:nvSpPr>
        <p:spPr>
          <a:xfrm>
            <a:off x="6494526" y="1562009"/>
            <a:ext cx="6875929" cy="1000274"/>
          </a:xfrm>
          <a:prstGeom prst="rect">
            <a:avLst/>
          </a:prstGeom>
          <a:noFill/>
        </p:spPr>
        <p:txBody>
          <a:bodyPr wrap="square" lIns="0" tIns="0" rIns="0" bIns="0" rtlCol="0">
            <a:spAutoFit/>
          </a:bodyPr>
          <a:lstStyle/>
          <a:p>
            <a:r>
              <a:rPr lang="en-US" sz="3250" b="1" dirty="0" err="1">
                <a:solidFill>
                  <a:srgbClr val="0070C0"/>
                </a:solidFill>
                <a:latin typeface="Arial" panose="020B0604020202090204" pitchFamily="34" charset="0"/>
                <a:ea typeface="微软雅黑" panose="020B0503020204020204" pitchFamily="34" charset="-122"/>
                <a:sym typeface="Arial" panose="020B0604020202090204" pitchFamily="34" charset="0"/>
              </a:rPr>
              <a:t>OfferAI</a:t>
            </a:r>
            <a:r>
              <a:rPr lang="en-US" sz="3250" b="1" dirty="0">
                <a:solidFill>
                  <a:srgbClr val="0070C0"/>
                </a:solidFill>
                <a:latin typeface="Arial" panose="020B0604020202090204" pitchFamily="34" charset="0"/>
                <a:ea typeface="微软雅黑" panose="020B0503020204020204" pitchFamily="34" charset="-122"/>
                <a:sym typeface="Arial" panose="020B0604020202090204" pitchFamily="34" charset="0"/>
              </a:rPr>
              <a:t> takes care of your recruitment!</a:t>
            </a:r>
          </a:p>
        </p:txBody>
      </p:sp>
      <p:sp>
        <p:nvSpPr>
          <p:cNvPr id="54" name="Rectangle 23" descr="e7d195523061f1c03a90ee8e42cb24248e56383cd534985688F9F494128731F165EE95AB4B0C0A38076AAEA07667B1565C446FC45FF01DFB0E885BCDBDF3A284F3DB14DA61DD97F0BAB2E6C668FB4931D0006DEB8E57181A11D9DDC219F48163DA548E67C82EBD6F30F5E66127259A2034622D443D2DFA22027A82B6FA9A3E7D3826F3885AA015FC"/>
          <p:cNvSpPr/>
          <p:nvPr/>
        </p:nvSpPr>
        <p:spPr>
          <a:xfrm>
            <a:off x="7425152" y="3139667"/>
            <a:ext cx="4151154" cy="698717"/>
          </a:xfrm>
          <a:prstGeom prst="rect">
            <a:avLst/>
          </a:prstGeom>
        </p:spPr>
        <p:txBody>
          <a:bodyPr wrap="square">
            <a:spAutoFit/>
          </a:bodyPr>
          <a:lstStyle/>
          <a:p>
            <a:pPr>
              <a:lnSpc>
                <a:spcPct val="150000"/>
              </a:lnSpc>
            </a:pPr>
            <a:r>
              <a:rPr lang="en-US" sz="1400" dirty="0">
                <a:solidFill>
                  <a:schemeClr val="tx2"/>
                </a:solidFill>
                <a:latin typeface="Arial" panose="020B0604020202090204" pitchFamily="34" charset="0"/>
                <a:ea typeface="微软雅黑" panose="020B0503020204020204" pitchFamily="34" charset="-122"/>
                <a:cs typeface="Calibri" panose="020F0502020204030204"/>
                <a:sym typeface="Arial" panose="020B0604020202090204" pitchFamily="34" charset="0"/>
              </a:rPr>
              <a:t>Students who are graduating soon and need to find a job need help with their CVs </a:t>
            </a:r>
          </a:p>
        </p:txBody>
      </p:sp>
      <p:sp>
        <p:nvSpPr>
          <p:cNvPr id="55" name="Rectangle 23" descr="e7d195523061f1c03a90ee8e42cb24248e56383cd534985688F9F494128731F165EE95AB4B0C0A38076AAEA07667B1565C446FC45FF01DFB0E885BCDBDF3A284F3DB14DA61DD97F0BAB2E6C668FB4931D0006DEB8E57181A11D9DDC219F48163DA548E67C82EBD6F30F5E66127259A2034622D443D2DFA22027A82B6FA9A3E7D3826F3885AA015FC"/>
          <p:cNvSpPr/>
          <p:nvPr/>
        </p:nvSpPr>
        <p:spPr>
          <a:xfrm>
            <a:off x="7467260" y="4564983"/>
            <a:ext cx="4419939" cy="698717"/>
          </a:xfrm>
          <a:prstGeom prst="rect">
            <a:avLst/>
          </a:prstGeom>
        </p:spPr>
        <p:txBody>
          <a:bodyPr wrap="square">
            <a:spAutoFit/>
          </a:bodyPr>
          <a:lstStyle/>
          <a:p>
            <a:pPr>
              <a:lnSpc>
                <a:spcPct val="150000"/>
              </a:lnSpc>
            </a:pPr>
            <a:r>
              <a:rPr lang="en-US" sz="1400" dirty="0">
                <a:solidFill>
                  <a:schemeClr val="tx2"/>
                </a:solidFill>
                <a:latin typeface="Arial" panose="020B0604020202090204" pitchFamily="34" charset="0"/>
                <a:ea typeface="微软雅黑" panose="020B0503020204020204" pitchFamily="34" charset="-122"/>
                <a:cs typeface="Calibri" panose="020F0502020204030204"/>
                <a:sym typeface="Arial" panose="020B0604020202090204" pitchFamily="34" charset="0"/>
              </a:rPr>
              <a:t>Need to quickly block out useless information to find the best fit and match for them.</a:t>
            </a:r>
          </a:p>
        </p:txBody>
      </p:sp>
      <p:cxnSp>
        <p:nvCxnSpPr>
          <p:cNvPr id="65" name="Straight Connector 13" descr="e7d195523061f1c03a90ee8e42cb24248e56383cd534985688F9F494128731F165EE95AB4B0C0A38076AAEA07667B1565C446FC45FF01DFB0E885BCDBDF3A284F3DB14DA61DD97F0BAB2E6C668FB4931D0006DEB8E57181A11D9DDC219F48163DA548E67C82EBD6F30F5E66127259A2034622D443D2DFA22027A82B6FA9A3E7D3826F3885AA015FC"/>
          <p:cNvCxnSpPr/>
          <p:nvPr/>
        </p:nvCxnSpPr>
        <p:spPr>
          <a:xfrm>
            <a:off x="6593048" y="2640463"/>
            <a:ext cx="609600" cy="0"/>
          </a:xfrm>
          <a:prstGeom prst="line">
            <a:avLst/>
          </a:prstGeom>
          <a:ln w="444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e7d195523061f1c0" descr="e7d195523061f1c03a90ee8e42cb24248e56383cd534985688F9F494128731F165EE95AB4B0C0A38076AAEA07667B1565C446FC45FF01DFB0E885BCDBDF3A284F3DB14DA61DD97F0BAB2E6C668FB4931D0006DEB8E57181A11D9DDC219F48163DA548E67C82EBD6F30F5E66127259A2034622D443D2DFA22027A82B6FA9A3E7D3826F3885AA015FC" hidden="1"/>
          <p:cNvSpPr txBox="1"/>
          <p:nvPr/>
        </p:nvSpPr>
        <p:spPr>
          <a:xfrm>
            <a:off x="-355600" y="1803400"/>
            <a:ext cx="268022" cy="1016000"/>
          </a:xfrm>
          <a:prstGeom prst="rect">
            <a:avLst/>
          </a:prstGeom>
          <a:noFill/>
        </p:spPr>
        <p:txBody>
          <a:bodyPr vert="wordArtVert" rtlCol="0">
            <a:spAutoFit/>
          </a:bodyPr>
          <a:lstStyle/>
          <a:p>
            <a:r>
              <a:rPr lang="en-US" altLang="zh-CN" sz="100">
                <a:latin typeface="Arial" panose="020B0604020202090204" pitchFamily="34" charset="0"/>
                <a:ea typeface="微软雅黑" panose="020B0503020204020204" pitchFamily="34" charset="-122"/>
                <a:sym typeface="Arial" panose="020B0604020202090204" pitchFamily="34" charset="0"/>
              </a:rPr>
              <a:t>e7d195523061f1c03a90ee8e42cb24248e56383cd534985688F9F494128731F165EE95AB4B0C0A38076AAEA07667B1565C446FC45FF01DFB0E885BCDBDF3A284F3DB14DA61DD97F0BAB2E6C668FB4931D0006DEB8E57181A11D9DDC219F48163DA548E67C82EBD6F30F5E66127259A2034622D443D2DFA22027A82B6FA9A3E7D3826F3885AA015FC</a:t>
            </a:r>
            <a:endParaRPr lang="zh-CN" altLang="en-US" sz="100">
              <a:latin typeface="Arial" panose="020B0604020202090204" pitchFamily="34" charset="0"/>
              <a:ea typeface="微软雅黑" panose="020B0503020204020204" pitchFamily="34" charset="-122"/>
              <a:sym typeface="Arial" panose="020B0604020202090204" pitchFamily="34" charset="0"/>
            </a:endParaRPr>
          </a:p>
        </p:txBody>
      </p:sp>
      <p:sp>
        <p:nvSpPr>
          <p:cNvPr id="5" name="TextBox 15"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355541" y="325191"/>
            <a:ext cx="9313912" cy="769441"/>
          </a:xfrm>
          <a:prstGeom prst="rect">
            <a:avLst/>
          </a:prstGeom>
          <a:noFill/>
        </p:spPr>
        <p:txBody>
          <a:bodyPr wrap="square" rtlCol="0">
            <a:spAutoFit/>
          </a:bodyPr>
          <a:lstStyle/>
          <a:p>
            <a:r>
              <a:rPr lang="en-US" sz="4400" b="1" dirty="0">
                <a:solidFill>
                  <a:srgbClr val="0070C0"/>
                </a:solidFill>
                <a:latin typeface="Arial" panose="020B0604020202090204" pitchFamily="34" charset="0"/>
                <a:ea typeface="微软雅黑" panose="020B0503020204020204" pitchFamily="34" charset="-122"/>
                <a:sym typeface="Arial" panose="020B0604020202090204" pitchFamily="34" charset="0"/>
              </a:rPr>
              <a:t>2.1Functional Innovation Points</a:t>
            </a:r>
          </a:p>
        </p:txBody>
      </p:sp>
      <p:sp>
        <p:nvSpPr>
          <p:cNvPr id="13" name="Rectangle 1"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p:nvPr/>
        </p:nvSpPr>
        <p:spPr>
          <a:xfrm>
            <a:off x="531542" y="4042822"/>
            <a:ext cx="4913515" cy="853815"/>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cs typeface="+mn-ea"/>
              <a:sym typeface="Arial" panose="020B0604020202090204" pitchFamily="34" charset="0"/>
            </a:endParaRPr>
          </a:p>
        </p:txBody>
      </p:sp>
      <p:pic>
        <p:nvPicPr>
          <p:cNvPr id="20" name="图片 19"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ChangeAspect="1"/>
          </p:cNvPicPr>
          <p:nvPr/>
        </p:nvPicPr>
        <p:blipFill>
          <a:blip r:embed="rId4"/>
          <a:stretch>
            <a:fillRect/>
          </a:stretch>
        </p:blipFill>
        <p:spPr>
          <a:xfrm>
            <a:off x="-1178455" y="1314207"/>
            <a:ext cx="8445057" cy="5292359"/>
          </a:xfrm>
          <a:prstGeom prst="rect">
            <a:avLst/>
          </a:prstGeom>
        </p:spPr>
      </p:pic>
      <p:pic>
        <p:nvPicPr>
          <p:cNvPr id="21" name="图片占位符 10"/>
          <p:cNvPicPr>
            <a:picLocks noGrp="1" noChangeAspect="1"/>
          </p:cNvPicPr>
          <p:nvPr>
            <p:ph type="pic" sz="quarter" idx="10"/>
          </p:nvPr>
        </p:nvPicPr>
        <p:blipFill>
          <a:blip r:embed="rId5"/>
          <a:srcRect l="10581" r="10581"/>
          <a:stretch>
            <a:fillRect/>
          </a:stretch>
        </p:blipFill>
        <p:spPr>
          <a:xfrm>
            <a:off x="573585" y="2325139"/>
            <a:ext cx="4639054" cy="3026489"/>
          </a:xfr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Rectangle 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8413" y="-23379"/>
            <a:ext cx="3104147" cy="6858000"/>
          </a:xfrm>
          <a:prstGeom prst="rect">
            <a:avLst/>
          </a:prstGeom>
          <a:gradFill flip="none" rotWithShape="1">
            <a:gsLst>
              <a:gs pos="8000">
                <a:schemeClr val="accent3"/>
              </a:gs>
              <a:gs pos="100000">
                <a:schemeClr val="accent1">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90204" pitchFamily="34" charset="0"/>
              <a:ea typeface="微软雅黑" panose="020B0503020204020204" pitchFamily="34" charset="-122"/>
              <a:sym typeface="Arial" panose="020B0604020202090204" pitchFamily="34" charset="0"/>
            </a:endParaRPr>
          </a:p>
        </p:txBody>
      </p:sp>
      <p:grpSp>
        <p:nvGrpSpPr>
          <p:cNvPr id="3" name="Group 10"/>
          <p:cNvGrpSpPr/>
          <p:nvPr/>
        </p:nvGrpSpPr>
        <p:grpSpPr>
          <a:xfrm>
            <a:off x="595671" y="293731"/>
            <a:ext cx="1809073" cy="1809073"/>
            <a:chOff x="1220118" y="2343274"/>
            <a:chExt cx="2450851" cy="2450851"/>
          </a:xfrm>
        </p:grpSpPr>
        <p:sp>
          <p:nvSpPr>
            <p:cNvPr id="12" name="Oval 11"/>
            <p:cNvSpPr/>
            <p:nvPr/>
          </p:nvSpPr>
          <p:spPr>
            <a:xfrm>
              <a:off x="1220118" y="2343274"/>
              <a:ext cx="2450851" cy="2450851"/>
            </a:xfrm>
            <a:prstGeom prst="ellipse">
              <a:avLst/>
            </a:prstGeom>
            <a:solidFill>
              <a:schemeClr val="accent3">
                <a:alpha val="13000"/>
              </a:scheme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 name="Oval 12"/>
            <p:cNvSpPr/>
            <p:nvPr/>
          </p:nvSpPr>
          <p:spPr>
            <a:xfrm>
              <a:off x="1395764" y="2518920"/>
              <a:ext cx="2099561" cy="2099561"/>
            </a:xfrm>
            <a:prstGeom prst="ellipse">
              <a:avLst/>
            </a:prstGeom>
            <a:solidFill>
              <a:schemeClr val="accent3">
                <a:alpha val="25000"/>
              </a:scheme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 name="Oval 13"/>
            <p:cNvSpPr/>
            <p:nvPr/>
          </p:nvSpPr>
          <p:spPr>
            <a:xfrm>
              <a:off x="1580469" y="2703625"/>
              <a:ext cx="1730150" cy="1730150"/>
            </a:xfrm>
            <a:prstGeom prst="ellipse">
              <a:avLst/>
            </a:prstGeom>
            <a:gradFill>
              <a:gsLst>
                <a:gs pos="0">
                  <a:schemeClr val="accent2"/>
                </a:gs>
                <a:gs pos="100000">
                  <a:schemeClr val="accent3"/>
                </a:gs>
              </a:gsLst>
              <a:lin ang="5400000" scaled="1"/>
            </a:gradFill>
            <a:ln>
              <a:noFill/>
            </a:ln>
            <a:effectLst>
              <a:outerShdw blurRad="812800" dist="50800" dir="5400000" sx="82000" sy="82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Arial" panose="020B0604020202090204" pitchFamily="34" charset="0"/>
                <a:ea typeface="微软雅黑" panose="020B0503020204020204" pitchFamily="34" charset="-122"/>
                <a:cs typeface="+mn-ea"/>
                <a:sym typeface="Arial" panose="020B0604020202090204" pitchFamily="34" charset="0"/>
              </a:endParaRPr>
            </a:p>
          </p:txBody>
        </p:sp>
      </p:grpSp>
      <p:pic>
        <p:nvPicPr>
          <p:cNvPr id="56" name="图片占位符 55"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Grp="1" noChangeAspect="1"/>
          </p:cNvPicPr>
          <p:nvPr>
            <p:ph type="pic" sz="quarter" idx="10"/>
          </p:nvPr>
        </p:nvPicPr>
        <p:blipFill>
          <a:blip r:embed="rId2"/>
          <a:stretch>
            <a:fillRect/>
          </a:stretch>
        </p:blipFill>
        <p:spPr/>
      </p:pic>
      <p:sp>
        <p:nvSpPr>
          <p:cNvPr id="14" name="Rectangle 1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2905429" y="-23379"/>
            <a:ext cx="9286569" cy="2819400"/>
          </a:xfrm>
          <a:prstGeom prst="rect">
            <a:avLst/>
          </a:prstGeom>
          <a:solidFill>
            <a:srgbClr val="02031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sym typeface="Arial" panose="020B0604020202090204" pitchFamily="34" charset="0"/>
            </a:endParaRPr>
          </a:p>
        </p:txBody>
      </p:sp>
      <p:sp>
        <p:nvSpPr>
          <p:cNvPr id="16" name="TextBox 15"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3346857" y="428827"/>
            <a:ext cx="8156445" cy="769441"/>
          </a:xfrm>
          <a:prstGeom prst="rect">
            <a:avLst/>
          </a:prstGeom>
          <a:noFill/>
        </p:spPr>
        <p:txBody>
          <a:bodyPr wrap="square" rtlCol="0">
            <a:spAutoFit/>
          </a:bodyPr>
          <a:lstStyle/>
          <a:p>
            <a:r>
              <a:rPr lang="en-US" sz="4400" dirty="0">
                <a:solidFill>
                  <a:schemeClr val="bg1"/>
                </a:solidFill>
                <a:latin typeface="Arial" panose="020B0604020202090204" pitchFamily="34" charset="0"/>
                <a:ea typeface="微软雅黑" panose="020B0503020204020204" pitchFamily="34" charset="-122"/>
                <a:sym typeface="Arial" panose="020B0604020202090204" pitchFamily="34" charset="0"/>
              </a:rPr>
              <a:t>2.1Functional Innovation Points</a:t>
            </a:r>
            <a:endParaRPr lang="en-US" sz="4400" b="1" dirty="0">
              <a:solidFill>
                <a:schemeClr val="bg1"/>
              </a:solidFill>
              <a:latin typeface="Arial" panose="020B0604020202090204" pitchFamily="34" charset="0"/>
              <a:ea typeface="微软雅黑" panose="020B0503020204020204" pitchFamily="34" charset="-122"/>
              <a:sym typeface="Arial" panose="020B0604020202090204" pitchFamily="34" charset="0"/>
            </a:endParaRPr>
          </a:p>
        </p:txBody>
      </p:sp>
      <p:grpSp>
        <p:nvGrpSpPr>
          <p:cNvPr id="48" name="Group 47"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8255" y="2557780"/>
            <a:ext cx="3103245" cy="583565"/>
            <a:chOff x="0" y="2552700"/>
            <a:chExt cx="2905429" cy="583502"/>
          </a:xfrm>
        </p:grpSpPr>
        <p:sp>
          <p:nvSpPr>
            <p:cNvPr id="40" name="Rectangle 39"/>
            <p:cNvSpPr/>
            <p:nvPr/>
          </p:nvSpPr>
          <p:spPr>
            <a:xfrm>
              <a:off x="0" y="2552700"/>
              <a:ext cx="2905429" cy="583502"/>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90204" pitchFamily="34" charset="0"/>
                <a:ea typeface="微软雅黑" panose="020B0503020204020204" pitchFamily="34" charset="-122"/>
                <a:sym typeface="Arial" panose="020B0604020202090204" pitchFamily="34" charset="0"/>
              </a:endParaRPr>
            </a:p>
          </p:txBody>
        </p:sp>
        <p:sp>
          <p:nvSpPr>
            <p:cNvPr id="47" name="Rectangle 46"/>
            <p:cNvSpPr/>
            <p:nvPr/>
          </p:nvSpPr>
          <p:spPr>
            <a:xfrm>
              <a:off x="1" y="2552700"/>
              <a:ext cx="45719" cy="583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sym typeface="Arial" panose="020B0604020202090204" pitchFamily="34" charset="0"/>
              </a:endParaRPr>
            </a:p>
          </p:txBody>
        </p:sp>
      </p:grpSp>
      <p:grpSp>
        <p:nvGrpSpPr>
          <p:cNvPr id="46" name="Group 45"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472952" y="2690633"/>
            <a:ext cx="2364888" cy="338554"/>
            <a:chOff x="472952" y="2690633"/>
            <a:chExt cx="2364888" cy="338554"/>
          </a:xfrm>
        </p:grpSpPr>
        <p:sp>
          <p:nvSpPr>
            <p:cNvPr id="17" name="TextBox 16"/>
            <p:cNvSpPr txBox="1"/>
            <p:nvPr/>
          </p:nvSpPr>
          <p:spPr>
            <a:xfrm>
              <a:off x="889978" y="2690633"/>
              <a:ext cx="1947862" cy="338554"/>
            </a:xfrm>
            <a:prstGeom prst="rect">
              <a:avLst/>
            </a:prstGeom>
            <a:noFill/>
          </p:spPr>
          <p:txBody>
            <a:bodyPr wrap="square" rtlCol="0">
              <a:spAutoFit/>
            </a:bodyPr>
            <a:lstStyle/>
            <a:p>
              <a:r>
                <a:rPr lang="en-US" altLang="zh-CN" sz="1600" dirty="0">
                  <a:latin typeface="Arial" panose="020B0604020202090204" pitchFamily="34" charset="0"/>
                  <a:ea typeface="微软雅黑" panose="020B0503020204020204" pitchFamily="34" charset="-122"/>
                  <a:sym typeface="Arial" panose="020B0604020202090204" pitchFamily="34" charset="0"/>
                </a:rPr>
                <a:t>Generate resume</a:t>
              </a:r>
            </a:p>
          </p:txBody>
        </p:sp>
        <p:sp>
          <p:nvSpPr>
            <p:cNvPr id="27" name="Freeform 285"/>
            <p:cNvSpPr>
              <a:spLocks noEditPoints="1"/>
            </p:cNvSpPr>
            <p:nvPr/>
          </p:nvSpPr>
          <p:spPr bwMode="auto">
            <a:xfrm>
              <a:off x="472952" y="2760066"/>
              <a:ext cx="235136" cy="196069"/>
            </a:xfrm>
            <a:custGeom>
              <a:avLst/>
              <a:gdLst>
                <a:gd name="T0" fmla="*/ 606 w 616"/>
                <a:gd name="T1" fmla="*/ 182 h 514"/>
                <a:gd name="T2" fmla="*/ 591 w 616"/>
                <a:gd name="T3" fmla="*/ 177 h 514"/>
                <a:gd name="T4" fmla="*/ 546 w 616"/>
                <a:gd name="T5" fmla="*/ 177 h 514"/>
                <a:gd name="T6" fmla="*/ 493 w 616"/>
                <a:gd name="T7" fmla="*/ 11 h 514"/>
                <a:gd name="T8" fmla="*/ 479 w 616"/>
                <a:gd name="T9" fmla="*/ 2 h 514"/>
                <a:gd name="T10" fmla="*/ 462 w 616"/>
                <a:gd name="T11" fmla="*/ 2 h 514"/>
                <a:gd name="T12" fmla="*/ 457 w 616"/>
                <a:gd name="T13" fmla="*/ 4 h 514"/>
                <a:gd name="T14" fmla="*/ 364 w 616"/>
                <a:gd name="T15" fmla="*/ 33 h 514"/>
                <a:gd name="T16" fmla="*/ 26 w 616"/>
                <a:gd name="T17" fmla="*/ 142 h 514"/>
                <a:gd name="T18" fmla="*/ 17 w 616"/>
                <a:gd name="T19" fmla="*/ 146 h 514"/>
                <a:gd name="T20" fmla="*/ 7 w 616"/>
                <a:gd name="T21" fmla="*/ 154 h 514"/>
                <a:gd name="T22" fmla="*/ 10 w 616"/>
                <a:gd name="T23" fmla="*/ 152 h 514"/>
                <a:gd name="T24" fmla="*/ 6 w 616"/>
                <a:gd name="T25" fmla="*/ 155 h 514"/>
                <a:gd name="T26" fmla="*/ 48 w 616"/>
                <a:gd name="T27" fmla="*/ 314 h 514"/>
                <a:gd name="T28" fmla="*/ 86 w 616"/>
                <a:gd name="T29" fmla="*/ 432 h 514"/>
                <a:gd name="T30" fmla="*/ 101 w 616"/>
                <a:gd name="T31" fmla="*/ 473 h 514"/>
                <a:gd name="T32" fmla="*/ 133 w 616"/>
                <a:gd name="T33" fmla="*/ 514 h 514"/>
                <a:gd name="T34" fmla="*/ 591 w 616"/>
                <a:gd name="T35" fmla="*/ 514 h 514"/>
                <a:gd name="T36" fmla="*/ 616 w 616"/>
                <a:gd name="T37" fmla="*/ 195 h 514"/>
                <a:gd name="T38" fmla="*/ 110 w 616"/>
                <a:gd name="T39" fmla="*/ 183 h 514"/>
                <a:gd name="T40" fmla="*/ 127 w 616"/>
                <a:gd name="T41" fmla="*/ 390 h 514"/>
                <a:gd name="T42" fmla="*/ 590 w 616"/>
                <a:gd name="T43" fmla="*/ 426 h 514"/>
                <a:gd name="T44" fmla="*/ 127 w 616"/>
                <a:gd name="T45" fmla="*/ 390 h 514"/>
                <a:gd name="T46" fmla="*/ 607 w 616"/>
                <a:gd name="T47" fmla="*/ 183 h 514"/>
                <a:gd name="T48" fmla="*/ 589 w 616"/>
                <a:gd name="T49" fmla="*/ 204 h 514"/>
                <a:gd name="T50" fmla="*/ 590 w 616"/>
                <a:gd name="T51" fmla="*/ 204 h 514"/>
                <a:gd name="T52" fmla="*/ 127 w 616"/>
                <a:gd name="T53" fmla="*/ 363 h 514"/>
                <a:gd name="T54" fmla="*/ 128 w 616"/>
                <a:gd name="T55" fmla="*/ 204 h 514"/>
                <a:gd name="T56" fmla="*/ 589 w 616"/>
                <a:gd name="T57" fmla="*/ 204 h 514"/>
                <a:gd name="T58" fmla="*/ 30 w 616"/>
                <a:gd name="T59" fmla="*/ 169 h 514"/>
                <a:gd name="T60" fmla="*/ 30 w 616"/>
                <a:gd name="T61" fmla="*/ 169 h 514"/>
                <a:gd name="T62" fmla="*/ 53 w 616"/>
                <a:gd name="T63" fmla="*/ 162 h 514"/>
                <a:gd name="T64" fmla="*/ 330 w 616"/>
                <a:gd name="T65" fmla="*/ 73 h 514"/>
                <a:gd name="T66" fmla="*/ 468 w 616"/>
                <a:gd name="T67" fmla="*/ 28 h 514"/>
                <a:gd name="T68" fmla="*/ 514 w 616"/>
                <a:gd name="T69" fmla="*/ 164 h 514"/>
                <a:gd name="T70" fmla="*/ 128 w 616"/>
                <a:gd name="T71" fmla="*/ 177 h 514"/>
                <a:gd name="T72" fmla="*/ 114 w 616"/>
                <a:gd name="T73" fmla="*/ 181 h 514"/>
                <a:gd name="T74" fmla="*/ 101 w 616"/>
                <a:gd name="T75" fmla="*/ 195 h 514"/>
                <a:gd name="T76" fmla="*/ 85 w 616"/>
                <a:gd name="T77" fmla="*/ 341 h 514"/>
                <a:gd name="T78" fmla="*/ 127 w 616"/>
                <a:gd name="T79" fmla="*/ 487 h 514"/>
                <a:gd name="T80" fmla="*/ 128 w 616"/>
                <a:gd name="T81" fmla="*/ 487 h 514"/>
                <a:gd name="T82" fmla="*/ 129 w 616"/>
                <a:gd name="T83" fmla="*/ 487 h 514"/>
                <a:gd name="T84" fmla="*/ 129 w 616"/>
                <a:gd name="T85" fmla="*/ 487 h 514"/>
                <a:gd name="T86" fmla="*/ 129 w 616"/>
                <a:gd name="T87" fmla="*/ 487 h 514"/>
                <a:gd name="T88" fmla="*/ 127 w 616"/>
                <a:gd name="T89" fmla="*/ 467 h 514"/>
                <a:gd name="T90" fmla="*/ 590 w 616"/>
                <a:gd name="T91" fmla="*/ 453 h 514"/>
                <a:gd name="T92" fmla="*/ 589 w 616"/>
                <a:gd name="T93" fmla="*/ 485 h 514"/>
                <a:gd name="T94" fmla="*/ 129 w 616"/>
                <a:gd name="T95" fmla="*/ 487 h 514"/>
                <a:gd name="T96" fmla="*/ 589 w 616"/>
                <a:gd name="T97" fmla="*/ 487 h 514"/>
                <a:gd name="T98" fmla="*/ 589 w 616"/>
                <a:gd name="T99" fmla="*/ 487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16" h="514">
                  <a:moveTo>
                    <a:pt x="606" y="183"/>
                  </a:moveTo>
                  <a:cubicBezTo>
                    <a:pt x="606" y="182"/>
                    <a:pt x="606" y="182"/>
                    <a:pt x="606" y="182"/>
                  </a:cubicBezTo>
                  <a:cubicBezTo>
                    <a:pt x="605" y="182"/>
                    <a:pt x="604" y="181"/>
                    <a:pt x="603" y="181"/>
                  </a:cubicBezTo>
                  <a:cubicBezTo>
                    <a:pt x="599" y="179"/>
                    <a:pt x="595" y="178"/>
                    <a:pt x="591" y="177"/>
                  </a:cubicBezTo>
                  <a:cubicBezTo>
                    <a:pt x="590" y="177"/>
                    <a:pt x="589" y="177"/>
                    <a:pt x="588" y="177"/>
                  </a:cubicBezTo>
                  <a:cubicBezTo>
                    <a:pt x="546" y="177"/>
                    <a:pt x="546" y="177"/>
                    <a:pt x="546" y="177"/>
                  </a:cubicBezTo>
                  <a:cubicBezTo>
                    <a:pt x="532" y="134"/>
                    <a:pt x="532" y="134"/>
                    <a:pt x="532" y="134"/>
                  </a:cubicBezTo>
                  <a:cubicBezTo>
                    <a:pt x="519" y="93"/>
                    <a:pt x="506" y="52"/>
                    <a:pt x="493" y="11"/>
                  </a:cubicBezTo>
                  <a:cubicBezTo>
                    <a:pt x="491" y="6"/>
                    <a:pt x="486" y="2"/>
                    <a:pt x="480" y="2"/>
                  </a:cubicBezTo>
                  <a:cubicBezTo>
                    <a:pt x="480" y="2"/>
                    <a:pt x="479" y="2"/>
                    <a:pt x="479" y="2"/>
                  </a:cubicBezTo>
                  <a:cubicBezTo>
                    <a:pt x="477" y="1"/>
                    <a:pt x="475" y="1"/>
                    <a:pt x="472" y="1"/>
                  </a:cubicBezTo>
                  <a:cubicBezTo>
                    <a:pt x="469" y="0"/>
                    <a:pt x="465" y="1"/>
                    <a:pt x="462" y="2"/>
                  </a:cubicBezTo>
                  <a:cubicBezTo>
                    <a:pt x="461" y="2"/>
                    <a:pt x="461" y="2"/>
                    <a:pt x="461" y="2"/>
                  </a:cubicBezTo>
                  <a:cubicBezTo>
                    <a:pt x="460" y="3"/>
                    <a:pt x="458" y="3"/>
                    <a:pt x="457" y="4"/>
                  </a:cubicBezTo>
                  <a:cubicBezTo>
                    <a:pt x="450" y="6"/>
                    <a:pt x="444" y="8"/>
                    <a:pt x="437" y="10"/>
                  </a:cubicBezTo>
                  <a:cubicBezTo>
                    <a:pt x="413" y="18"/>
                    <a:pt x="388" y="26"/>
                    <a:pt x="364" y="33"/>
                  </a:cubicBezTo>
                  <a:cubicBezTo>
                    <a:pt x="295" y="55"/>
                    <a:pt x="227" y="77"/>
                    <a:pt x="159" y="99"/>
                  </a:cubicBezTo>
                  <a:cubicBezTo>
                    <a:pt x="114" y="114"/>
                    <a:pt x="70" y="128"/>
                    <a:pt x="26" y="142"/>
                  </a:cubicBezTo>
                  <a:cubicBezTo>
                    <a:pt x="23" y="143"/>
                    <a:pt x="23" y="143"/>
                    <a:pt x="23" y="143"/>
                  </a:cubicBezTo>
                  <a:cubicBezTo>
                    <a:pt x="21" y="144"/>
                    <a:pt x="19" y="145"/>
                    <a:pt x="17" y="146"/>
                  </a:cubicBezTo>
                  <a:cubicBezTo>
                    <a:pt x="14" y="147"/>
                    <a:pt x="12" y="149"/>
                    <a:pt x="10" y="151"/>
                  </a:cubicBezTo>
                  <a:cubicBezTo>
                    <a:pt x="9" y="152"/>
                    <a:pt x="8" y="153"/>
                    <a:pt x="7" y="154"/>
                  </a:cubicBezTo>
                  <a:cubicBezTo>
                    <a:pt x="7" y="154"/>
                    <a:pt x="7" y="154"/>
                    <a:pt x="7" y="154"/>
                  </a:cubicBezTo>
                  <a:cubicBezTo>
                    <a:pt x="8" y="153"/>
                    <a:pt x="9" y="153"/>
                    <a:pt x="10" y="152"/>
                  </a:cubicBezTo>
                  <a:cubicBezTo>
                    <a:pt x="9" y="153"/>
                    <a:pt x="8" y="154"/>
                    <a:pt x="6" y="154"/>
                  </a:cubicBezTo>
                  <a:cubicBezTo>
                    <a:pt x="6" y="155"/>
                    <a:pt x="6" y="155"/>
                    <a:pt x="6" y="155"/>
                  </a:cubicBezTo>
                  <a:cubicBezTo>
                    <a:pt x="2" y="158"/>
                    <a:pt x="0" y="163"/>
                    <a:pt x="2" y="168"/>
                  </a:cubicBezTo>
                  <a:cubicBezTo>
                    <a:pt x="17" y="217"/>
                    <a:pt x="33" y="265"/>
                    <a:pt x="48" y="314"/>
                  </a:cubicBezTo>
                  <a:cubicBezTo>
                    <a:pt x="58" y="345"/>
                    <a:pt x="68" y="376"/>
                    <a:pt x="78" y="407"/>
                  </a:cubicBezTo>
                  <a:cubicBezTo>
                    <a:pt x="86" y="432"/>
                    <a:pt x="86" y="432"/>
                    <a:pt x="86" y="432"/>
                  </a:cubicBezTo>
                  <a:cubicBezTo>
                    <a:pt x="89" y="441"/>
                    <a:pt x="93" y="452"/>
                    <a:pt x="101" y="458"/>
                  </a:cubicBezTo>
                  <a:cubicBezTo>
                    <a:pt x="101" y="473"/>
                    <a:pt x="101" y="473"/>
                    <a:pt x="101" y="473"/>
                  </a:cubicBezTo>
                  <a:cubicBezTo>
                    <a:pt x="101" y="487"/>
                    <a:pt x="102" y="501"/>
                    <a:pt x="115" y="510"/>
                  </a:cubicBezTo>
                  <a:cubicBezTo>
                    <a:pt x="120" y="514"/>
                    <a:pt x="127" y="514"/>
                    <a:pt x="133" y="514"/>
                  </a:cubicBezTo>
                  <a:cubicBezTo>
                    <a:pt x="586" y="514"/>
                    <a:pt x="586" y="514"/>
                    <a:pt x="586" y="514"/>
                  </a:cubicBezTo>
                  <a:cubicBezTo>
                    <a:pt x="588" y="514"/>
                    <a:pt x="589" y="514"/>
                    <a:pt x="591" y="514"/>
                  </a:cubicBezTo>
                  <a:cubicBezTo>
                    <a:pt x="610" y="512"/>
                    <a:pt x="616" y="494"/>
                    <a:pt x="616" y="477"/>
                  </a:cubicBezTo>
                  <a:cubicBezTo>
                    <a:pt x="616" y="195"/>
                    <a:pt x="616" y="195"/>
                    <a:pt x="616" y="195"/>
                  </a:cubicBezTo>
                  <a:cubicBezTo>
                    <a:pt x="616" y="190"/>
                    <a:pt x="612" y="184"/>
                    <a:pt x="606" y="183"/>
                  </a:cubicBezTo>
                  <a:close/>
                  <a:moveTo>
                    <a:pt x="110" y="183"/>
                  </a:moveTo>
                  <a:cubicBezTo>
                    <a:pt x="108" y="184"/>
                    <a:pt x="108" y="183"/>
                    <a:pt x="110" y="183"/>
                  </a:cubicBezTo>
                  <a:close/>
                  <a:moveTo>
                    <a:pt x="127" y="390"/>
                  </a:moveTo>
                  <a:cubicBezTo>
                    <a:pt x="590" y="390"/>
                    <a:pt x="590" y="390"/>
                    <a:pt x="590" y="390"/>
                  </a:cubicBezTo>
                  <a:cubicBezTo>
                    <a:pt x="590" y="426"/>
                    <a:pt x="590" y="426"/>
                    <a:pt x="590" y="426"/>
                  </a:cubicBezTo>
                  <a:cubicBezTo>
                    <a:pt x="127" y="426"/>
                    <a:pt x="127" y="426"/>
                    <a:pt x="127" y="426"/>
                  </a:cubicBezTo>
                  <a:lnTo>
                    <a:pt x="127" y="390"/>
                  </a:lnTo>
                  <a:close/>
                  <a:moveTo>
                    <a:pt x="607" y="183"/>
                  </a:moveTo>
                  <a:cubicBezTo>
                    <a:pt x="607" y="183"/>
                    <a:pt x="607" y="183"/>
                    <a:pt x="607" y="183"/>
                  </a:cubicBezTo>
                  <a:cubicBezTo>
                    <a:pt x="609" y="183"/>
                    <a:pt x="609" y="184"/>
                    <a:pt x="607" y="183"/>
                  </a:cubicBezTo>
                  <a:close/>
                  <a:moveTo>
                    <a:pt x="589" y="204"/>
                  </a:moveTo>
                  <a:cubicBezTo>
                    <a:pt x="589" y="204"/>
                    <a:pt x="589" y="204"/>
                    <a:pt x="589" y="204"/>
                  </a:cubicBezTo>
                  <a:cubicBezTo>
                    <a:pt x="589" y="204"/>
                    <a:pt x="589" y="204"/>
                    <a:pt x="590" y="204"/>
                  </a:cubicBezTo>
                  <a:cubicBezTo>
                    <a:pt x="590" y="363"/>
                    <a:pt x="590" y="363"/>
                    <a:pt x="590" y="363"/>
                  </a:cubicBezTo>
                  <a:cubicBezTo>
                    <a:pt x="127" y="363"/>
                    <a:pt x="127" y="363"/>
                    <a:pt x="127" y="363"/>
                  </a:cubicBezTo>
                  <a:cubicBezTo>
                    <a:pt x="127" y="204"/>
                    <a:pt x="127" y="204"/>
                    <a:pt x="127" y="204"/>
                  </a:cubicBezTo>
                  <a:cubicBezTo>
                    <a:pt x="128" y="204"/>
                    <a:pt x="128" y="204"/>
                    <a:pt x="128" y="204"/>
                  </a:cubicBezTo>
                  <a:cubicBezTo>
                    <a:pt x="128" y="204"/>
                    <a:pt x="128" y="204"/>
                    <a:pt x="128" y="204"/>
                  </a:cubicBezTo>
                  <a:lnTo>
                    <a:pt x="589" y="204"/>
                  </a:lnTo>
                  <a:close/>
                  <a:moveTo>
                    <a:pt x="85" y="341"/>
                  </a:moveTo>
                  <a:cubicBezTo>
                    <a:pt x="67" y="284"/>
                    <a:pt x="48" y="226"/>
                    <a:pt x="30" y="169"/>
                  </a:cubicBezTo>
                  <a:cubicBezTo>
                    <a:pt x="30" y="169"/>
                    <a:pt x="30" y="169"/>
                    <a:pt x="30" y="169"/>
                  </a:cubicBezTo>
                  <a:cubicBezTo>
                    <a:pt x="30" y="169"/>
                    <a:pt x="30" y="169"/>
                    <a:pt x="30" y="169"/>
                  </a:cubicBezTo>
                  <a:cubicBezTo>
                    <a:pt x="32" y="168"/>
                    <a:pt x="33" y="168"/>
                    <a:pt x="34" y="168"/>
                  </a:cubicBezTo>
                  <a:cubicBezTo>
                    <a:pt x="53" y="162"/>
                    <a:pt x="53" y="162"/>
                    <a:pt x="53" y="162"/>
                  </a:cubicBezTo>
                  <a:cubicBezTo>
                    <a:pt x="77" y="154"/>
                    <a:pt x="101" y="146"/>
                    <a:pt x="125" y="138"/>
                  </a:cubicBezTo>
                  <a:cubicBezTo>
                    <a:pt x="193" y="116"/>
                    <a:pt x="262" y="95"/>
                    <a:pt x="330" y="73"/>
                  </a:cubicBezTo>
                  <a:cubicBezTo>
                    <a:pt x="375" y="58"/>
                    <a:pt x="420" y="44"/>
                    <a:pt x="465" y="29"/>
                  </a:cubicBezTo>
                  <a:cubicBezTo>
                    <a:pt x="468" y="28"/>
                    <a:pt x="468" y="28"/>
                    <a:pt x="468" y="28"/>
                  </a:cubicBezTo>
                  <a:cubicBezTo>
                    <a:pt x="469" y="28"/>
                    <a:pt x="469" y="28"/>
                    <a:pt x="470" y="28"/>
                  </a:cubicBezTo>
                  <a:cubicBezTo>
                    <a:pt x="485" y="73"/>
                    <a:pt x="499" y="119"/>
                    <a:pt x="514" y="164"/>
                  </a:cubicBezTo>
                  <a:cubicBezTo>
                    <a:pt x="515" y="169"/>
                    <a:pt x="517" y="173"/>
                    <a:pt x="518" y="177"/>
                  </a:cubicBezTo>
                  <a:cubicBezTo>
                    <a:pt x="128" y="177"/>
                    <a:pt x="128" y="177"/>
                    <a:pt x="128" y="177"/>
                  </a:cubicBezTo>
                  <a:cubicBezTo>
                    <a:pt x="126" y="177"/>
                    <a:pt x="125" y="178"/>
                    <a:pt x="123" y="178"/>
                  </a:cubicBezTo>
                  <a:cubicBezTo>
                    <a:pt x="119" y="178"/>
                    <a:pt x="117" y="180"/>
                    <a:pt x="114" y="181"/>
                  </a:cubicBezTo>
                  <a:cubicBezTo>
                    <a:pt x="113" y="181"/>
                    <a:pt x="112" y="182"/>
                    <a:pt x="111" y="182"/>
                  </a:cubicBezTo>
                  <a:cubicBezTo>
                    <a:pt x="105" y="184"/>
                    <a:pt x="101" y="189"/>
                    <a:pt x="101" y="195"/>
                  </a:cubicBezTo>
                  <a:cubicBezTo>
                    <a:pt x="101" y="388"/>
                    <a:pt x="101" y="388"/>
                    <a:pt x="101" y="388"/>
                  </a:cubicBezTo>
                  <a:cubicBezTo>
                    <a:pt x="95" y="373"/>
                    <a:pt x="90" y="357"/>
                    <a:pt x="85" y="341"/>
                  </a:cubicBezTo>
                  <a:close/>
                  <a:moveTo>
                    <a:pt x="127" y="487"/>
                  </a:moveTo>
                  <a:cubicBezTo>
                    <a:pt x="127" y="487"/>
                    <a:pt x="127" y="487"/>
                    <a:pt x="127" y="487"/>
                  </a:cubicBezTo>
                  <a:close/>
                  <a:moveTo>
                    <a:pt x="128" y="487"/>
                  </a:moveTo>
                  <a:cubicBezTo>
                    <a:pt x="127" y="487"/>
                    <a:pt x="127" y="486"/>
                    <a:pt x="128" y="487"/>
                  </a:cubicBezTo>
                  <a:close/>
                  <a:moveTo>
                    <a:pt x="129" y="487"/>
                  </a:moveTo>
                  <a:cubicBezTo>
                    <a:pt x="129" y="487"/>
                    <a:pt x="129" y="487"/>
                    <a:pt x="129" y="487"/>
                  </a:cubicBezTo>
                  <a:cubicBezTo>
                    <a:pt x="129" y="487"/>
                    <a:pt x="129" y="487"/>
                    <a:pt x="129" y="487"/>
                  </a:cubicBezTo>
                  <a:cubicBezTo>
                    <a:pt x="129" y="487"/>
                    <a:pt x="129" y="487"/>
                    <a:pt x="129" y="487"/>
                  </a:cubicBezTo>
                  <a:close/>
                  <a:moveTo>
                    <a:pt x="129" y="487"/>
                  </a:moveTo>
                  <a:cubicBezTo>
                    <a:pt x="129" y="487"/>
                    <a:pt x="129" y="486"/>
                    <a:pt x="129" y="487"/>
                  </a:cubicBezTo>
                  <a:cubicBezTo>
                    <a:pt x="129" y="487"/>
                    <a:pt x="129" y="487"/>
                    <a:pt x="129" y="487"/>
                  </a:cubicBezTo>
                  <a:cubicBezTo>
                    <a:pt x="127" y="481"/>
                    <a:pt x="127" y="474"/>
                    <a:pt x="127" y="467"/>
                  </a:cubicBezTo>
                  <a:cubicBezTo>
                    <a:pt x="127" y="453"/>
                    <a:pt x="127" y="453"/>
                    <a:pt x="127" y="453"/>
                  </a:cubicBezTo>
                  <a:cubicBezTo>
                    <a:pt x="590" y="453"/>
                    <a:pt x="590" y="453"/>
                    <a:pt x="590" y="453"/>
                  </a:cubicBezTo>
                  <a:cubicBezTo>
                    <a:pt x="590" y="477"/>
                    <a:pt x="590" y="477"/>
                    <a:pt x="590" y="477"/>
                  </a:cubicBezTo>
                  <a:cubicBezTo>
                    <a:pt x="589" y="480"/>
                    <a:pt x="589" y="482"/>
                    <a:pt x="589" y="485"/>
                  </a:cubicBezTo>
                  <a:cubicBezTo>
                    <a:pt x="589" y="485"/>
                    <a:pt x="588" y="486"/>
                    <a:pt x="588" y="487"/>
                  </a:cubicBezTo>
                  <a:lnTo>
                    <a:pt x="129" y="487"/>
                  </a:lnTo>
                  <a:close/>
                  <a:moveTo>
                    <a:pt x="589" y="487"/>
                  </a:moveTo>
                  <a:cubicBezTo>
                    <a:pt x="590" y="486"/>
                    <a:pt x="590" y="486"/>
                    <a:pt x="589" y="487"/>
                  </a:cubicBezTo>
                  <a:close/>
                  <a:moveTo>
                    <a:pt x="589" y="487"/>
                  </a:moveTo>
                  <a:cubicBezTo>
                    <a:pt x="590" y="487"/>
                    <a:pt x="590" y="487"/>
                    <a:pt x="589" y="487"/>
                  </a:cubicBezTo>
                  <a:close/>
                </a:path>
              </a:pathLst>
            </a:custGeom>
            <a:solidFill>
              <a:schemeClr val="bg1"/>
            </a:solidFill>
            <a:ln>
              <a:solidFill>
                <a:schemeClr val="tx1"/>
              </a:solidFill>
            </a:ln>
          </p:spPr>
          <p:txBody>
            <a:bodyPr vert="horz" wrap="square" lIns="91440" tIns="45720" rIns="91440" bIns="45720" numCol="1" anchor="t" anchorCtr="0" compatLnSpc="1"/>
            <a:lstStyle/>
            <a:p>
              <a:endParaRPr lang="en-US" dirty="0">
                <a:latin typeface="Arial" panose="020B0604020202090204" pitchFamily="34" charset="0"/>
                <a:ea typeface="微软雅黑" panose="020B0503020204020204" pitchFamily="34" charset="-122"/>
                <a:sym typeface="Arial" panose="020B0604020202090204" pitchFamily="34" charset="0"/>
              </a:endParaRPr>
            </a:p>
          </p:txBody>
        </p:sp>
      </p:grpSp>
      <p:grpSp>
        <p:nvGrpSpPr>
          <p:cNvPr id="44" name="Group 4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456199" y="3345989"/>
            <a:ext cx="2647947" cy="338554"/>
            <a:chOff x="456199" y="3345989"/>
            <a:chExt cx="2647947" cy="338554"/>
          </a:xfrm>
        </p:grpSpPr>
        <p:sp>
          <p:nvSpPr>
            <p:cNvPr id="18" name="TextBox 17"/>
            <p:cNvSpPr txBox="1"/>
            <p:nvPr/>
          </p:nvSpPr>
          <p:spPr>
            <a:xfrm>
              <a:off x="889978" y="3345989"/>
              <a:ext cx="2214168" cy="338554"/>
            </a:xfrm>
            <a:prstGeom prst="rect">
              <a:avLst/>
            </a:prstGeom>
            <a:noFill/>
          </p:spPr>
          <p:txBody>
            <a:bodyPr wrap="square" rtlCol="0">
              <a:spAutoFit/>
            </a:bodyPr>
            <a:lstStyle/>
            <a:p>
              <a:r>
                <a:rPr lang="en-US" sz="1600" dirty="0">
                  <a:latin typeface="Arial" panose="020B0604020202090204" pitchFamily="34" charset="0"/>
                  <a:ea typeface="微软雅黑" panose="020B0503020204020204" pitchFamily="34" charset="-122"/>
                  <a:sym typeface="Arial" panose="020B0604020202090204" pitchFamily="34" charset="0"/>
                </a:rPr>
                <a:t>Matching CVs to jobs</a:t>
              </a:r>
            </a:p>
          </p:txBody>
        </p:sp>
        <p:sp>
          <p:nvSpPr>
            <p:cNvPr id="28" name="Freeform 294"/>
            <p:cNvSpPr>
              <a:spLocks noEditPoints="1"/>
            </p:cNvSpPr>
            <p:nvPr/>
          </p:nvSpPr>
          <p:spPr bwMode="auto">
            <a:xfrm>
              <a:off x="456199" y="3433136"/>
              <a:ext cx="268643" cy="169569"/>
            </a:xfrm>
            <a:custGeom>
              <a:avLst/>
              <a:gdLst>
                <a:gd name="T0" fmla="*/ 553 w 722"/>
                <a:gd name="T1" fmla="*/ 70 h 455"/>
                <a:gd name="T2" fmla="*/ 378 w 722"/>
                <a:gd name="T3" fmla="*/ 55 h 455"/>
                <a:gd name="T4" fmla="*/ 367 w 722"/>
                <a:gd name="T5" fmla="*/ 59 h 455"/>
                <a:gd name="T6" fmla="*/ 352 w 722"/>
                <a:gd name="T7" fmla="*/ 55 h 455"/>
                <a:gd name="T8" fmla="*/ 214 w 722"/>
                <a:gd name="T9" fmla="*/ 31 h 455"/>
                <a:gd name="T10" fmla="*/ 63 w 722"/>
                <a:gd name="T11" fmla="*/ 231 h 455"/>
                <a:gd name="T12" fmla="*/ 537 w 722"/>
                <a:gd name="T13" fmla="*/ 437 h 455"/>
                <a:gd name="T14" fmla="*/ 183 w 722"/>
                <a:gd name="T15" fmla="*/ 138 h 455"/>
                <a:gd name="T16" fmla="*/ 230 w 722"/>
                <a:gd name="T17" fmla="*/ 60 h 455"/>
                <a:gd name="T18" fmla="*/ 248 w 722"/>
                <a:gd name="T19" fmla="*/ 41 h 455"/>
                <a:gd name="T20" fmla="*/ 254 w 722"/>
                <a:gd name="T21" fmla="*/ 38 h 455"/>
                <a:gd name="T22" fmla="*/ 264 w 722"/>
                <a:gd name="T23" fmla="*/ 40 h 455"/>
                <a:gd name="T24" fmla="*/ 295 w 722"/>
                <a:gd name="T25" fmla="*/ 58 h 455"/>
                <a:gd name="T26" fmla="*/ 462 w 722"/>
                <a:gd name="T27" fmla="*/ 38 h 455"/>
                <a:gd name="T28" fmla="*/ 470 w 722"/>
                <a:gd name="T29" fmla="*/ 36 h 455"/>
                <a:gd name="T30" fmla="*/ 481 w 722"/>
                <a:gd name="T31" fmla="*/ 38 h 455"/>
                <a:gd name="T32" fmla="*/ 494 w 722"/>
                <a:gd name="T33" fmla="*/ 46 h 455"/>
                <a:gd name="T34" fmla="*/ 514 w 722"/>
                <a:gd name="T35" fmla="*/ 68 h 455"/>
                <a:gd name="T36" fmla="*/ 565 w 722"/>
                <a:gd name="T37" fmla="*/ 160 h 455"/>
                <a:gd name="T38" fmla="*/ 570 w 722"/>
                <a:gd name="T39" fmla="*/ 171 h 455"/>
                <a:gd name="T40" fmla="*/ 585 w 722"/>
                <a:gd name="T41" fmla="*/ 218 h 455"/>
                <a:gd name="T42" fmla="*/ 582 w 722"/>
                <a:gd name="T43" fmla="*/ 231 h 455"/>
                <a:gd name="T44" fmla="*/ 575 w 722"/>
                <a:gd name="T45" fmla="*/ 243 h 455"/>
                <a:gd name="T46" fmla="*/ 559 w 722"/>
                <a:gd name="T47" fmla="*/ 257 h 455"/>
                <a:gd name="T48" fmla="*/ 537 w 722"/>
                <a:gd name="T49" fmla="*/ 269 h 455"/>
                <a:gd name="T50" fmla="*/ 235 w 722"/>
                <a:gd name="T51" fmla="*/ 281 h 455"/>
                <a:gd name="T52" fmla="*/ 193 w 722"/>
                <a:gd name="T53" fmla="*/ 269 h 455"/>
                <a:gd name="T54" fmla="*/ 168 w 722"/>
                <a:gd name="T55" fmla="*/ 255 h 455"/>
                <a:gd name="T56" fmla="*/ 151 w 722"/>
                <a:gd name="T57" fmla="*/ 235 h 455"/>
                <a:gd name="T58" fmla="*/ 146 w 722"/>
                <a:gd name="T59" fmla="*/ 219 h 455"/>
                <a:gd name="T60" fmla="*/ 680 w 722"/>
                <a:gd name="T61" fmla="*/ 342 h 455"/>
                <a:gd name="T62" fmla="*/ 688 w 722"/>
                <a:gd name="T63" fmla="*/ 327 h 455"/>
                <a:gd name="T64" fmla="*/ 680 w 722"/>
                <a:gd name="T65" fmla="*/ 341 h 455"/>
                <a:gd name="T66" fmla="*/ 664 w 722"/>
                <a:gd name="T67" fmla="*/ 357 h 455"/>
                <a:gd name="T68" fmla="*/ 625 w 722"/>
                <a:gd name="T69" fmla="*/ 379 h 455"/>
                <a:gd name="T70" fmla="*/ 122 w 722"/>
                <a:gd name="T71" fmla="*/ 385 h 455"/>
                <a:gd name="T72" fmla="*/ 68 w 722"/>
                <a:gd name="T73" fmla="*/ 357 h 455"/>
                <a:gd name="T74" fmla="*/ 51 w 722"/>
                <a:gd name="T75" fmla="*/ 340 h 455"/>
                <a:gd name="T76" fmla="*/ 44 w 722"/>
                <a:gd name="T77" fmla="*/ 329 h 455"/>
                <a:gd name="T78" fmla="*/ 41 w 722"/>
                <a:gd name="T79" fmla="*/ 308 h 455"/>
                <a:gd name="T80" fmla="*/ 46 w 722"/>
                <a:gd name="T81" fmla="*/ 292 h 455"/>
                <a:gd name="T82" fmla="*/ 61 w 722"/>
                <a:gd name="T83" fmla="*/ 272 h 455"/>
                <a:gd name="T84" fmla="*/ 101 w 722"/>
                <a:gd name="T85" fmla="*/ 244 h 455"/>
                <a:gd name="T86" fmla="*/ 241 w 722"/>
                <a:gd name="T87" fmla="*/ 314 h 455"/>
                <a:gd name="T88" fmla="*/ 593 w 722"/>
                <a:gd name="T89" fmla="*/ 270 h 455"/>
                <a:gd name="T90" fmla="*/ 657 w 722"/>
                <a:gd name="T91" fmla="*/ 261 h 455"/>
                <a:gd name="T92" fmla="*/ 679 w 722"/>
                <a:gd name="T93" fmla="*/ 282 h 455"/>
                <a:gd name="T94" fmla="*/ 689 w 722"/>
                <a:gd name="T95" fmla="*/ 302 h 455"/>
                <a:gd name="T96" fmla="*/ 691 w 722"/>
                <a:gd name="T97" fmla="*/ 318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2" h="455">
                  <a:moveTo>
                    <a:pt x="646" y="218"/>
                  </a:moveTo>
                  <a:cubicBezTo>
                    <a:pt x="636" y="212"/>
                    <a:pt x="626" y="207"/>
                    <a:pt x="615" y="203"/>
                  </a:cubicBezTo>
                  <a:cubicBezTo>
                    <a:pt x="607" y="178"/>
                    <a:pt x="596" y="154"/>
                    <a:pt x="585" y="130"/>
                  </a:cubicBezTo>
                  <a:cubicBezTo>
                    <a:pt x="576" y="109"/>
                    <a:pt x="565" y="89"/>
                    <a:pt x="553" y="70"/>
                  </a:cubicBezTo>
                  <a:cubicBezTo>
                    <a:pt x="542" y="52"/>
                    <a:pt x="529" y="35"/>
                    <a:pt x="513" y="22"/>
                  </a:cubicBezTo>
                  <a:cubicBezTo>
                    <a:pt x="496" y="9"/>
                    <a:pt x="477" y="0"/>
                    <a:pt x="456" y="7"/>
                  </a:cubicBezTo>
                  <a:cubicBezTo>
                    <a:pt x="430" y="16"/>
                    <a:pt x="410" y="37"/>
                    <a:pt x="387" y="51"/>
                  </a:cubicBezTo>
                  <a:cubicBezTo>
                    <a:pt x="384" y="52"/>
                    <a:pt x="381" y="54"/>
                    <a:pt x="378" y="55"/>
                  </a:cubicBezTo>
                  <a:cubicBezTo>
                    <a:pt x="378" y="55"/>
                    <a:pt x="376" y="56"/>
                    <a:pt x="376" y="56"/>
                  </a:cubicBezTo>
                  <a:cubicBezTo>
                    <a:pt x="375" y="57"/>
                    <a:pt x="374" y="57"/>
                    <a:pt x="373" y="57"/>
                  </a:cubicBezTo>
                  <a:cubicBezTo>
                    <a:pt x="372" y="58"/>
                    <a:pt x="370" y="58"/>
                    <a:pt x="369" y="58"/>
                  </a:cubicBezTo>
                  <a:cubicBezTo>
                    <a:pt x="369" y="58"/>
                    <a:pt x="368" y="59"/>
                    <a:pt x="367" y="59"/>
                  </a:cubicBezTo>
                  <a:cubicBezTo>
                    <a:pt x="366" y="59"/>
                    <a:pt x="365" y="59"/>
                    <a:pt x="365" y="59"/>
                  </a:cubicBezTo>
                  <a:cubicBezTo>
                    <a:pt x="364" y="59"/>
                    <a:pt x="363" y="59"/>
                    <a:pt x="363" y="58"/>
                  </a:cubicBezTo>
                  <a:cubicBezTo>
                    <a:pt x="360" y="58"/>
                    <a:pt x="357" y="57"/>
                    <a:pt x="355" y="57"/>
                  </a:cubicBezTo>
                  <a:cubicBezTo>
                    <a:pt x="354" y="56"/>
                    <a:pt x="353" y="56"/>
                    <a:pt x="352" y="55"/>
                  </a:cubicBezTo>
                  <a:cubicBezTo>
                    <a:pt x="353" y="56"/>
                    <a:pt x="350" y="55"/>
                    <a:pt x="350" y="54"/>
                  </a:cubicBezTo>
                  <a:cubicBezTo>
                    <a:pt x="344" y="52"/>
                    <a:pt x="338" y="48"/>
                    <a:pt x="332" y="45"/>
                  </a:cubicBezTo>
                  <a:cubicBezTo>
                    <a:pt x="311" y="32"/>
                    <a:pt x="291" y="13"/>
                    <a:pt x="266" y="8"/>
                  </a:cubicBezTo>
                  <a:cubicBezTo>
                    <a:pt x="244" y="3"/>
                    <a:pt x="228" y="15"/>
                    <a:pt x="214" y="31"/>
                  </a:cubicBezTo>
                  <a:cubicBezTo>
                    <a:pt x="199" y="48"/>
                    <a:pt x="187" y="67"/>
                    <a:pt x="175" y="87"/>
                  </a:cubicBezTo>
                  <a:cubicBezTo>
                    <a:pt x="155" y="122"/>
                    <a:pt x="137" y="158"/>
                    <a:pt x="120" y="195"/>
                  </a:cubicBezTo>
                  <a:cubicBezTo>
                    <a:pt x="119" y="197"/>
                    <a:pt x="118" y="200"/>
                    <a:pt x="117" y="203"/>
                  </a:cubicBezTo>
                  <a:cubicBezTo>
                    <a:pt x="98" y="210"/>
                    <a:pt x="80" y="220"/>
                    <a:pt x="63" y="231"/>
                  </a:cubicBezTo>
                  <a:cubicBezTo>
                    <a:pt x="30" y="254"/>
                    <a:pt x="0" y="290"/>
                    <a:pt x="12" y="333"/>
                  </a:cubicBezTo>
                  <a:cubicBezTo>
                    <a:pt x="25" y="377"/>
                    <a:pt x="74" y="401"/>
                    <a:pt x="114" y="415"/>
                  </a:cubicBezTo>
                  <a:cubicBezTo>
                    <a:pt x="176" y="439"/>
                    <a:pt x="245" y="447"/>
                    <a:pt x="312" y="451"/>
                  </a:cubicBezTo>
                  <a:cubicBezTo>
                    <a:pt x="387" y="455"/>
                    <a:pt x="463" y="451"/>
                    <a:pt x="537" y="437"/>
                  </a:cubicBezTo>
                  <a:cubicBezTo>
                    <a:pt x="582" y="429"/>
                    <a:pt x="629" y="416"/>
                    <a:pt x="668" y="392"/>
                  </a:cubicBezTo>
                  <a:cubicBezTo>
                    <a:pt x="696" y="374"/>
                    <a:pt x="722" y="348"/>
                    <a:pt x="722" y="313"/>
                  </a:cubicBezTo>
                  <a:cubicBezTo>
                    <a:pt x="722" y="268"/>
                    <a:pt x="682" y="237"/>
                    <a:pt x="646" y="218"/>
                  </a:cubicBezTo>
                  <a:close/>
                  <a:moveTo>
                    <a:pt x="183" y="138"/>
                  </a:moveTo>
                  <a:cubicBezTo>
                    <a:pt x="194" y="117"/>
                    <a:pt x="205" y="96"/>
                    <a:pt x="219" y="76"/>
                  </a:cubicBezTo>
                  <a:cubicBezTo>
                    <a:pt x="222" y="72"/>
                    <a:pt x="225" y="68"/>
                    <a:pt x="228" y="64"/>
                  </a:cubicBezTo>
                  <a:cubicBezTo>
                    <a:pt x="228" y="63"/>
                    <a:pt x="229" y="62"/>
                    <a:pt x="230" y="61"/>
                  </a:cubicBezTo>
                  <a:cubicBezTo>
                    <a:pt x="230" y="60"/>
                    <a:pt x="230" y="60"/>
                    <a:pt x="230" y="60"/>
                  </a:cubicBezTo>
                  <a:cubicBezTo>
                    <a:pt x="230" y="60"/>
                    <a:pt x="230" y="60"/>
                    <a:pt x="230" y="60"/>
                  </a:cubicBezTo>
                  <a:cubicBezTo>
                    <a:pt x="232" y="58"/>
                    <a:pt x="234" y="56"/>
                    <a:pt x="235" y="54"/>
                  </a:cubicBezTo>
                  <a:cubicBezTo>
                    <a:pt x="238" y="51"/>
                    <a:pt x="241" y="48"/>
                    <a:pt x="244" y="45"/>
                  </a:cubicBezTo>
                  <a:cubicBezTo>
                    <a:pt x="245" y="43"/>
                    <a:pt x="247" y="42"/>
                    <a:pt x="248" y="41"/>
                  </a:cubicBezTo>
                  <a:cubicBezTo>
                    <a:pt x="248" y="41"/>
                    <a:pt x="248" y="41"/>
                    <a:pt x="248" y="41"/>
                  </a:cubicBezTo>
                  <a:cubicBezTo>
                    <a:pt x="249" y="40"/>
                    <a:pt x="249" y="40"/>
                    <a:pt x="250" y="39"/>
                  </a:cubicBezTo>
                  <a:cubicBezTo>
                    <a:pt x="251" y="39"/>
                    <a:pt x="253" y="38"/>
                    <a:pt x="253" y="38"/>
                  </a:cubicBezTo>
                  <a:cubicBezTo>
                    <a:pt x="253" y="38"/>
                    <a:pt x="254" y="38"/>
                    <a:pt x="254" y="38"/>
                  </a:cubicBezTo>
                  <a:cubicBezTo>
                    <a:pt x="254" y="38"/>
                    <a:pt x="254" y="38"/>
                    <a:pt x="254" y="38"/>
                  </a:cubicBezTo>
                  <a:cubicBezTo>
                    <a:pt x="255" y="37"/>
                    <a:pt x="256" y="38"/>
                    <a:pt x="256" y="38"/>
                  </a:cubicBezTo>
                  <a:cubicBezTo>
                    <a:pt x="257" y="38"/>
                    <a:pt x="257" y="38"/>
                    <a:pt x="258" y="38"/>
                  </a:cubicBezTo>
                  <a:cubicBezTo>
                    <a:pt x="260" y="38"/>
                    <a:pt x="262" y="39"/>
                    <a:pt x="264" y="40"/>
                  </a:cubicBezTo>
                  <a:cubicBezTo>
                    <a:pt x="265" y="40"/>
                    <a:pt x="267" y="41"/>
                    <a:pt x="267" y="41"/>
                  </a:cubicBezTo>
                  <a:cubicBezTo>
                    <a:pt x="268" y="41"/>
                    <a:pt x="269" y="42"/>
                    <a:pt x="271" y="43"/>
                  </a:cubicBezTo>
                  <a:cubicBezTo>
                    <a:pt x="273" y="44"/>
                    <a:pt x="276" y="45"/>
                    <a:pt x="278" y="47"/>
                  </a:cubicBezTo>
                  <a:cubicBezTo>
                    <a:pt x="284" y="50"/>
                    <a:pt x="290" y="54"/>
                    <a:pt x="295" y="58"/>
                  </a:cubicBezTo>
                  <a:cubicBezTo>
                    <a:pt x="316" y="72"/>
                    <a:pt x="339" y="89"/>
                    <a:pt x="366" y="90"/>
                  </a:cubicBezTo>
                  <a:cubicBezTo>
                    <a:pt x="393" y="90"/>
                    <a:pt x="417" y="68"/>
                    <a:pt x="438" y="53"/>
                  </a:cubicBezTo>
                  <a:cubicBezTo>
                    <a:pt x="443" y="49"/>
                    <a:pt x="449" y="45"/>
                    <a:pt x="454" y="42"/>
                  </a:cubicBezTo>
                  <a:cubicBezTo>
                    <a:pt x="457" y="41"/>
                    <a:pt x="459" y="39"/>
                    <a:pt x="462" y="38"/>
                  </a:cubicBezTo>
                  <a:cubicBezTo>
                    <a:pt x="462" y="38"/>
                    <a:pt x="462" y="38"/>
                    <a:pt x="462" y="38"/>
                  </a:cubicBezTo>
                  <a:cubicBezTo>
                    <a:pt x="463" y="38"/>
                    <a:pt x="463" y="38"/>
                    <a:pt x="463" y="37"/>
                  </a:cubicBezTo>
                  <a:cubicBezTo>
                    <a:pt x="465" y="37"/>
                    <a:pt x="466" y="36"/>
                    <a:pt x="468" y="36"/>
                  </a:cubicBezTo>
                  <a:cubicBezTo>
                    <a:pt x="468" y="36"/>
                    <a:pt x="469" y="36"/>
                    <a:pt x="470" y="36"/>
                  </a:cubicBezTo>
                  <a:cubicBezTo>
                    <a:pt x="470" y="36"/>
                    <a:pt x="471" y="36"/>
                    <a:pt x="471" y="36"/>
                  </a:cubicBezTo>
                  <a:cubicBezTo>
                    <a:pt x="472" y="36"/>
                    <a:pt x="473" y="36"/>
                    <a:pt x="473" y="36"/>
                  </a:cubicBezTo>
                  <a:cubicBezTo>
                    <a:pt x="475" y="36"/>
                    <a:pt x="477" y="36"/>
                    <a:pt x="478" y="37"/>
                  </a:cubicBezTo>
                  <a:cubicBezTo>
                    <a:pt x="479" y="37"/>
                    <a:pt x="480" y="37"/>
                    <a:pt x="481" y="38"/>
                  </a:cubicBezTo>
                  <a:cubicBezTo>
                    <a:pt x="481" y="38"/>
                    <a:pt x="481" y="38"/>
                    <a:pt x="481" y="38"/>
                  </a:cubicBezTo>
                  <a:cubicBezTo>
                    <a:pt x="485" y="40"/>
                    <a:pt x="488" y="42"/>
                    <a:pt x="491" y="44"/>
                  </a:cubicBezTo>
                  <a:cubicBezTo>
                    <a:pt x="491" y="44"/>
                    <a:pt x="492" y="44"/>
                    <a:pt x="492" y="45"/>
                  </a:cubicBezTo>
                  <a:cubicBezTo>
                    <a:pt x="493" y="45"/>
                    <a:pt x="493" y="46"/>
                    <a:pt x="494" y="46"/>
                  </a:cubicBezTo>
                  <a:cubicBezTo>
                    <a:pt x="496" y="48"/>
                    <a:pt x="498" y="50"/>
                    <a:pt x="500" y="51"/>
                  </a:cubicBezTo>
                  <a:cubicBezTo>
                    <a:pt x="503" y="55"/>
                    <a:pt x="506" y="58"/>
                    <a:pt x="509" y="62"/>
                  </a:cubicBezTo>
                  <a:cubicBezTo>
                    <a:pt x="511" y="64"/>
                    <a:pt x="512" y="66"/>
                    <a:pt x="514" y="68"/>
                  </a:cubicBezTo>
                  <a:cubicBezTo>
                    <a:pt x="514" y="68"/>
                    <a:pt x="514" y="68"/>
                    <a:pt x="514" y="68"/>
                  </a:cubicBezTo>
                  <a:cubicBezTo>
                    <a:pt x="514" y="68"/>
                    <a:pt x="514" y="68"/>
                    <a:pt x="514" y="68"/>
                  </a:cubicBezTo>
                  <a:cubicBezTo>
                    <a:pt x="515" y="70"/>
                    <a:pt x="516" y="71"/>
                    <a:pt x="517" y="72"/>
                  </a:cubicBezTo>
                  <a:cubicBezTo>
                    <a:pt x="531" y="91"/>
                    <a:pt x="542" y="111"/>
                    <a:pt x="552" y="131"/>
                  </a:cubicBezTo>
                  <a:cubicBezTo>
                    <a:pt x="556" y="141"/>
                    <a:pt x="561" y="151"/>
                    <a:pt x="565" y="160"/>
                  </a:cubicBezTo>
                  <a:cubicBezTo>
                    <a:pt x="566" y="163"/>
                    <a:pt x="567" y="165"/>
                    <a:pt x="568" y="167"/>
                  </a:cubicBezTo>
                  <a:cubicBezTo>
                    <a:pt x="568" y="167"/>
                    <a:pt x="568" y="168"/>
                    <a:pt x="568" y="168"/>
                  </a:cubicBezTo>
                  <a:cubicBezTo>
                    <a:pt x="568" y="168"/>
                    <a:pt x="568" y="168"/>
                    <a:pt x="568" y="168"/>
                  </a:cubicBezTo>
                  <a:cubicBezTo>
                    <a:pt x="569" y="169"/>
                    <a:pt x="569" y="170"/>
                    <a:pt x="570" y="171"/>
                  </a:cubicBezTo>
                  <a:cubicBezTo>
                    <a:pt x="571" y="175"/>
                    <a:pt x="573" y="179"/>
                    <a:pt x="575" y="184"/>
                  </a:cubicBezTo>
                  <a:cubicBezTo>
                    <a:pt x="579" y="193"/>
                    <a:pt x="582" y="203"/>
                    <a:pt x="586" y="213"/>
                  </a:cubicBezTo>
                  <a:cubicBezTo>
                    <a:pt x="586" y="215"/>
                    <a:pt x="586" y="216"/>
                    <a:pt x="586" y="218"/>
                  </a:cubicBezTo>
                  <a:cubicBezTo>
                    <a:pt x="586" y="218"/>
                    <a:pt x="585" y="218"/>
                    <a:pt x="585" y="218"/>
                  </a:cubicBezTo>
                  <a:cubicBezTo>
                    <a:pt x="585" y="219"/>
                    <a:pt x="585" y="219"/>
                    <a:pt x="585" y="219"/>
                  </a:cubicBezTo>
                  <a:cubicBezTo>
                    <a:pt x="585" y="220"/>
                    <a:pt x="585" y="221"/>
                    <a:pt x="585" y="222"/>
                  </a:cubicBezTo>
                  <a:cubicBezTo>
                    <a:pt x="584" y="225"/>
                    <a:pt x="584" y="227"/>
                    <a:pt x="583" y="229"/>
                  </a:cubicBezTo>
                  <a:cubicBezTo>
                    <a:pt x="583" y="230"/>
                    <a:pt x="582" y="231"/>
                    <a:pt x="582" y="231"/>
                  </a:cubicBezTo>
                  <a:cubicBezTo>
                    <a:pt x="582" y="230"/>
                    <a:pt x="581" y="233"/>
                    <a:pt x="581" y="234"/>
                  </a:cubicBezTo>
                  <a:cubicBezTo>
                    <a:pt x="580" y="236"/>
                    <a:pt x="578" y="238"/>
                    <a:pt x="577" y="240"/>
                  </a:cubicBezTo>
                  <a:cubicBezTo>
                    <a:pt x="577" y="241"/>
                    <a:pt x="576" y="241"/>
                    <a:pt x="576" y="242"/>
                  </a:cubicBezTo>
                  <a:cubicBezTo>
                    <a:pt x="576" y="242"/>
                    <a:pt x="575" y="243"/>
                    <a:pt x="575" y="243"/>
                  </a:cubicBezTo>
                  <a:cubicBezTo>
                    <a:pt x="571" y="248"/>
                    <a:pt x="567" y="251"/>
                    <a:pt x="563" y="254"/>
                  </a:cubicBezTo>
                  <a:cubicBezTo>
                    <a:pt x="563" y="255"/>
                    <a:pt x="563" y="255"/>
                    <a:pt x="563" y="255"/>
                  </a:cubicBezTo>
                  <a:cubicBezTo>
                    <a:pt x="563" y="255"/>
                    <a:pt x="563" y="255"/>
                    <a:pt x="562" y="255"/>
                  </a:cubicBezTo>
                  <a:cubicBezTo>
                    <a:pt x="561" y="256"/>
                    <a:pt x="560" y="257"/>
                    <a:pt x="559" y="257"/>
                  </a:cubicBezTo>
                  <a:cubicBezTo>
                    <a:pt x="557" y="259"/>
                    <a:pt x="555" y="260"/>
                    <a:pt x="552" y="262"/>
                  </a:cubicBezTo>
                  <a:cubicBezTo>
                    <a:pt x="550" y="263"/>
                    <a:pt x="548" y="264"/>
                    <a:pt x="545" y="266"/>
                  </a:cubicBezTo>
                  <a:cubicBezTo>
                    <a:pt x="544" y="266"/>
                    <a:pt x="543" y="267"/>
                    <a:pt x="541" y="267"/>
                  </a:cubicBezTo>
                  <a:cubicBezTo>
                    <a:pt x="541" y="268"/>
                    <a:pt x="538" y="269"/>
                    <a:pt x="537" y="269"/>
                  </a:cubicBezTo>
                  <a:cubicBezTo>
                    <a:pt x="525" y="274"/>
                    <a:pt x="513" y="278"/>
                    <a:pt x="500" y="281"/>
                  </a:cubicBezTo>
                  <a:cubicBezTo>
                    <a:pt x="469" y="288"/>
                    <a:pt x="438" y="290"/>
                    <a:pt x="405" y="292"/>
                  </a:cubicBezTo>
                  <a:cubicBezTo>
                    <a:pt x="369" y="293"/>
                    <a:pt x="333" y="293"/>
                    <a:pt x="297" y="290"/>
                  </a:cubicBezTo>
                  <a:cubicBezTo>
                    <a:pt x="275" y="288"/>
                    <a:pt x="256" y="286"/>
                    <a:pt x="235" y="281"/>
                  </a:cubicBezTo>
                  <a:cubicBezTo>
                    <a:pt x="226" y="279"/>
                    <a:pt x="217" y="277"/>
                    <a:pt x="208" y="274"/>
                  </a:cubicBezTo>
                  <a:cubicBezTo>
                    <a:pt x="204" y="273"/>
                    <a:pt x="200" y="271"/>
                    <a:pt x="196" y="270"/>
                  </a:cubicBezTo>
                  <a:cubicBezTo>
                    <a:pt x="195" y="270"/>
                    <a:pt x="194" y="269"/>
                    <a:pt x="194" y="269"/>
                  </a:cubicBezTo>
                  <a:cubicBezTo>
                    <a:pt x="194" y="269"/>
                    <a:pt x="193" y="269"/>
                    <a:pt x="193" y="269"/>
                  </a:cubicBezTo>
                  <a:cubicBezTo>
                    <a:pt x="191" y="268"/>
                    <a:pt x="188" y="267"/>
                    <a:pt x="186" y="266"/>
                  </a:cubicBezTo>
                  <a:cubicBezTo>
                    <a:pt x="183" y="264"/>
                    <a:pt x="180" y="262"/>
                    <a:pt x="177" y="260"/>
                  </a:cubicBezTo>
                  <a:cubicBezTo>
                    <a:pt x="175" y="259"/>
                    <a:pt x="174" y="258"/>
                    <a:pt x="172" y="257"/>
                  </a:cubicBezTo>
                  <a:cubicBezTo>
                    <a:pt x="172" y="257"/>
                    <a:pt x="169" y="255"/>
                    <a:pt x="168" y="255"/>
                  </a:cubicBezTo>
                  <a:cubicBezTo>
                    <a:pt x="166" y="253"/>
                    <a:pt x="164" y="251"/>
                    <a:pt x="162" y="249"/>
                  </a:cubicBezTo>
                  <a:cubicBezTo>
                    <a:pt x="160" y="248"/>
                    <a:pt x="159" y="246"/>
                    <a:pt x="158" y="245"/>
                  </a:cubicBezTo>
                  <a:cubicBezTo>
                    <a:pt x="158" y="245"/>
                    <a:pt x="156" y="242"/>
                    <a:pt x="155" y="242"/>
                  </a:cubicBezTo>
                  <a:cubicBezTo>
                    <a:pt x="154" y="240"/>
                    <a:pt x="153" y="237"/>
                    <a:pt x="151" y="235"/>
                  </a:cubicBezTo>
                  <a:cubicBezTo>
                    <a:pt x="151" y="234"/>
                    <a:pt x="150" y="233"/>
                    <a:pt x="150" y="232"/>
                  </a:cubicBezTo>
                  <a:cubicBezTo>
                    <a:pt x="150" y="233"/>
                    <a:pt x="149" y="229"/>
                    <a:pt x="148" y="228"/>
                  </a:cubicBezTo>
                  <a:cubicBezTo>
                    <a:pt x="147" y="225"/>
                    <a:pt x="147" y="222"/>
                    <a:pt x="146" y="219"/>
                  </a:cubicBezTo>
                  <a:cubicBezTo>
                    <a:pt x="146" y="219"/>
                    <a:pt x="146" y="219"/>
                    <a:pt x="146" y="219"/>
                  </a:cubicBezTo>
                  <a:cubicBezTo>
                    <a:pt x="146" y="218"/>
                    <a:pt x="146" y="218"/>
                    <a:pt x="146" y="217"/>
                  </a:cubicBezTo>
                  <a:cubicBezTo>
                    <a:pt x="146" y="216"/>
                    <a:pt x="146" y="215"/>
                    <a:pt x="146" y="214"/>
                  </a:cubicBezTo>
                  <a:cubicBezTo>
                    <a:pt x="157" y="188"/>
                    <a:pt x="170" y="163"/>
                    <a:pt x="183" y="138"/>
                  </a:cubicBezTo>
                  <a:close/>
                  <a:moveTo>
                    <a:pt x="680" y="342"/>
                  </a:moveTo>
                  <a:cubicBezTo>
                    <a:pt x="679" y="342"/>
                    <a:pt x="679" y="342"/>
                    <a:pt x="680" y="342"/>
                  </a:cubicBezTo>
                  <a:close/>
                  <a:moveTo>
                    <a:pt x="691" y="318"/>
                  </a:moveTo>
                  <a:cubicBezTo>
                    <a:pt x="690" y="319"/>
                    <a:pt x="690" y="320"/>
                    <a:pt x="690" y="321"/>
                  </a:cubicBezTo>
                  <a:cubicBezTo>
                    <a:pt x="690" y="323"/>
                    <a:pt x="689" y="325"/>
                    <a:pt x="688" y="327"/>
                  </a:cubicBezTo>
                  <a:cubicBezTo>
                    <a:pt x="688" y="327"/>
                    <a:pt x="688" y="328"/>
                    <a:pt x="688" y="329"/>
                  </a:cubicBezTo>
                  <a:cubicBezTo>
                    <a:pt x="687" y="329"/>
                    <a:pt x="687" y="330"/>
                    <a:pt x="687" y="330"/>
                  </a:cubicBezTo>
                  <a:cubicBezTo>
                    <a:pt x="685" y="334"/>
                    <a:pt x="683" y="337"/>
                    <a:pt x="681" y="340"/>
                  </a:cubicBezTo>
                  <a:cubicBezTo>
                    <a:pt x="681" y="340"/>
                    <a:pt x="681" y="341"/>
                    <a:pt x="680" y="341"/>
                  </a:cubicBezTo>
                  <a:cubicBezTo>
                    <a:pt x="680" y="342"/>
                    <a:pt x="679" y="342"/>
                    <a:pt x="679" y="343"/>
                  </a:cubicBezTo>
                  <a:cubicBezTo>
                    <a:pt x="677" y="345"/>
                    <a:pt x="675" y="347"/>
                    <a:pt x="673" y="349"/>
                  </a:cubicBezTo>
                  <a:cubicBezTo>
                    <a:pt x="672" y="350"/>
                    <a:pt x="670" y="352"/>
                    <a:pt x="668" y="353"/>
                  </a:cubicBezTo>
                  <a:cubicBezTo>
                    <a:pt x="668" y="354"/>
                    <a:pt x="664" y="357"/>
                    <a:pt x="664" y="357"/>
                  </a:cubicBezTo>
                  <a:cubicBezTo>
                    <a:pt x="660" y="360"/>
                    <a:pt x="656" y="363"/>
                    <a:pt x="651" y="365"/>
                  </a:cubicBezTo>
                  <a:cubicBezTo>
                    <a:pt x="647" y="368"/>
                    <a:pt x="642" y="371"/>
                    <a:pt x="637" y="374"/>
                  </a:cubicBezTo>
                  <a:cubicBezTo>
                    <a:pt x="634" y="375"/>
                    <a:pt x="631" y="376"/>
                    <a:pt x="629" y="377"/>
                  </a:cubicBezTo>
                  <a:cubicBezTo>
                    <a:pt x="627" y="378"/>
                    <a:pt x="626" y="379"/>
                    <a:pt x="625" y="379"/>
                  </a:cubicBezTo>
                  <a:cubicBezTo>
                    <a:pt x="624" y="379"/>
                    <a:pt x="621" y="381"/>
                    <a:pt x="621" y="381"/>
                  </a:cubicBezTo>
                  <a:cubicBezTo>
                    <a:pt x="562" y="405"/>
                    <a:pt x="497" y="414"/>
                    <a:pt x="434" y="419"/>
                  </a:cubicBezTo>
                  <a:cubicBezTo>
                    <a:pt x="359" y="424"/>
                    <a:pt x="284" y="421"/>
                    <a:pt x="210" y="408"/>
                  </a:cubicBezTo>
                  <a:cubicBezTo>
                    <a:pt x="180" y="403"/>
                    <a:pt x="151" y="396"/>
                    <a:pt x="122" y="385"/>
                  </a:cubicBezTo>
                  <a:cubicBezTo>
                    <a:pt x="110" y="381"/>
                    <a:pt x="102" y="377"/>
                    <a:pt x="90" y="371"/>
                  </a:cubicBezTo>
                  <a:cubicBezTo>
                    <a:pt x="85" y="368"/>
                    <a:pt x="80" y="366"/>
                    <a:pt x="76" y="363"/>
                  </a:cubicBezTo>
                  <a:cubicBezTo>
                    <a:pt x="74" y="361"/>
                    <a:pt x="71" y="360"/>
                    <a:pt x="69" y="358"/>
                  </a:cubicBezTo>
                  <a:cubicBezTo>
                    <a:pt x="69" y="358"/>
                    <a:pt x="68" y="357"/>
                    <a:pt x="68" y="357"/>
                  </a:cubicBezTo>
                  <a:cubicBezTo>
                    <a:pt x="68" y="357"/>
                    <a:pt x="65" y="355"/>
                    <a:pt x="65" y="355"/>
                  </a:cubicBezTo>
                  <a:cubicBezTo>
                    <a:pt x="61" y="352"/>
                    <a:pt x="58" y="349"/>
                    <a:pt x="55" y="345"/>
                  </a:cubicBezTo>
                  <a:cubicBezTo>
                    <a:pt x="54" y="344"/>
                    <a:pt x="52" y="342"/>
                    <a:pt x="51" y="341"/>
                  </a:cubicBezTo>
                  <a:cubicBezTo>
                    <a:pt x="51" y="341"/>
                    <a:pt x="51" y="340"/>
                    <a:pt x="51" y="340"/>
                  </a:cubicBezTo>
                  <a:cubicBezTo>
                    <a:pt x="50" y="339"/>
                    <a:pt x="49" y="338"/>
                    <a:pt x="48" y="337"/>
                  </a:cubicBezTo>
                  <a:cubicBezTo>
                    <a:pt x="47" y="335"/>
                    <a:pt x="46" y="333"/>
                    <a:pt x="45" y="332"/>
                  </a:cubicBezTo>
                  <a:cubicBezTo>
                    <a:pt x="45" y="331"/>
                    <a:pt x="44" y="330"/>
                    <a:pt x="44" y="329"/>
                  </a:cubicBezTo>
                  <a:cubicBezTo>
                    <a:pt x="44" y="329"/>
                    <a:pt x="44" y="329"/>
                    <a:pt x="44" y="329"/>
                  </a:cubicBezTo>
                  <a:cubicBezTo>
                    <a:pt x="43" y="326"/>
                    <a:pt x="42" y="323"/>
                    <a:pt x="41" y="319"/>
                  </a:cubicBezTo>
                  <a:cubicBezTo>
                    <a:pt x="41" y="319"/>
                    <a:pt x="41" y="316"/>
                    <a:pt x="41" y="315"/>
                  </a:cubicBezTo>
                  <a:cubicBezTo>
                    <a:pt x="41" y="313"/>
                    <a:pt x="41" y="311"/>
                    <a:pt x="41" y="309"/>
                  </a:cubicBezTo>
                  <a:cubicBezTo>
                    <a:pt x="41" y="309"/>
                    <a:pt x="41" y="308"/>
                    <a:pt x="41" y="308"/>
                  </a:cubicBezTo>
                  <a:cubicBezTo>
                    <a:pt x="41" y="308"/>
                    <a:pt x="41" y="307"/>
                    <a:pt x="41" y="307"/>
                  </a:cubicBezTo>
                  <a:cubicBezTo>
                    <a:pt x="41" y="304"/>
                    <a:pt x="42" y="302"/>
                    <a:pt x="43" y="300"/>
                  </a:cubicBezTo>
                  <a:cubicBezTo>
                    <a:pt x="43" y="299"/>
                    <a:pt x="44" y="296"/>
                    <a:pt x="44" y="296"/>
                  </a:cubicBezTo>
                  <a:cubicBezTo>
                    <a:pt x="45" y="294"/>
                    <a:pt x="45" y="293"/>
                    <a:pt x="46" y="292"/>
                  </a:cubicBezTo>
                  <a:cubicBezTo>
                    <a:pt x="47" y="290"/>
                    <a:pt x="48" y="288"/>
                    <a:pt x="49" y="287"/>
                  </a:cubicBezTo>
                  <a:cubicBezTo>
                    <a:pt x="50" y="286"/>
                    <a:pt x="51" y="285"/>
                    <a:pt x="51" y="284"/>
                  </a:cubicBezTo>
                  <a:cubicBezTo>
                    <a:pt x="51" y="283"/>
                    <a:pt x="52" y="282"/>
                    <a:pt x="53" y="282"/>
                  </a:cubicBezTo>
                  <a:cubicBezTo>
                    <a:pt x="55" y="278"/>
                    <a:pt x="58" y="275"/>
                    <a:pt x="61" y="272"/>
                  </a:cubicBezTo>
                  <a:cubicBezTo>
                    <a:pt x="63" y="271"/>
                    <a:pt x="65" y="269"/>
                    <a:pt x="67" y="267"/>
                  </a:cubicBezTo>
                  <a:cubicBezTo>
                    <a:pt x="68" y="267"/>
                    <a:pt x="69" y="266"/>
                    <a:pt x="70" y="265"/>
                  </a:cubicBezTo>
                  <a:cubicBezTo>
                    <a:pt x="70" y="265"/>
                    <a:pt x="72" y="263"/>
                    <a:pt x="72" y="263"/>
                  </a:cubicBezTo>
                  <a:cubicBezTo>
                    <a:pt x="81" y="256"/>
                    <a:pt x="91" y="250"/>
                    <a:pt x="101" y="244"/>
                  </a:cubicBezTo>
                  <a:cubicBezTo>
                    <a:pt x="107" y="241"/>
                    <a:pt x="112" y="239"/>
                    <a:pt x="118" y="236"/>
                  </a:cubicBezTo>
                  <a:cubicBezTo>
                    <a:pt x="118" y="237"/>
                    <a:pt x="118" y="237"/>
                    <a:pt x="119" y="238"/>
                  </a:cubicBezTo>
                  <a:cubicBezTo>
                    <a:pt x="126" y="260"/>
                    <a:pt x="143" y="277"/>
                    <a:pt x="163" y="288"/>
                  </a:cubicBezTo>
                  <a:cubicBezTo>
                    <a:pt x="187" y="302"/>
                    <a:pt x="214" y="309"/>
                    <a:pt x="241" y="314"/>
                  </a:cubicBezTo>
                  <a:cubicBezTo>
                    <a:pt x="275" y="320"/>
                    <a:pt x="309" y="323"/>
                    <a:pt x="344" y="323"/>
                  </a:cubicBezTo>
                  <a:cubicBezTo>
                    <a:pt x="377" y="324"/>
                    <a:pt x="411" y="323"/>
                    <a:pt x="445" y="320"/>
                  </a:cubicBezTo>
                  <a:cubicBezTo>
                    <a:pt x="474" y="318"/>
                    <a:pt x="504" y="313"/>
                    <a:pt x="532" y="304"/>
                  </a:cubicBezTo>
                  <a:cubicBezTo>
                    <a:pt x="554" y="297"/>
                    <a:pt x="576" y="287"/>
                    <a:pt x="593" y="270"/>
                  </a:cubicBezTo>
                  <a:cubicBezTo>
                    <a:pt x="602" y="260"/>
                    <a:pt x="609" y="249"/>
                    <a:pt x="613" y="236"/>
                  </a:cubicBezTo>
                  <a:cubicBezTo>
                    <a:pt x="621" y="240"/>
                    <a:pt x="629" y="243"/>
                    <a:pt x="637" y="248"/>
                  </a:cubicBezTo>
                  <a:cubicBezTo>
                    <a:pt x="642" y="251"/>
                    <a:pt x="648" y="255"/>
                    <a:pt x="654" y="259"/>
                  </a:cubicBezTo>
                  <a:cubicBezTo>
                    <a:pt x="655" y="259"/>
                    <a:pt x="656" y="260"/>
                    <a:pt x="657" y="261"/>
                  </a:cubicBezTo>
                  <a:cubicBezTo>
                    <a:pt x="657" y="261"/>
                    <a:pt x="659" y="263"/>
                    <a:pt x="660" y="263"/>
                  </a:cubicBezTo>
                  <a:cubicBezTo>
                    <a:pt x="662" y="265"/>
                    <a:pt x="664" y="267"/>
                    <a:pt x="667" y="269"/>
                  </a:cubicBezTo>
                  <a:cubicBezTo>
                    <a:pt x="671" y="273"/>
                    <a:pt x="674" y="277"/>
                    <a:pt x="678" y="281"/>
                  </a:cubicBezTo>
                  <a:cubicBezTo>
                    <a:pt x="678" y="281"/>
                    <a:pt x="679" y="282"/>
                    <a:pt x="679" y="282"/>
                  </a:cubicBezTo>
                  <a:cubicBezTo>
                    <a:pt x="680" y="283"/>
                    <a:pt x="680" y="284"/>
                    <a:pt x="681" y="285"/>
                  </a:cubicBezTo>
                  <a:cubicBezTo>
                    <a:pt x="682" y="287"/>
                    <a:pt x="684" y="289"/>
                    <a:pt x="685" y="292"/>
                  </a:cubicBezTo>
                  <a:cubicBezTo>
                    <a:pt x="686" y="293"/>
                    <a:pt x="687" y="296"/>
                    <a:pt x="688" y="297"/>
                  </a:cubicBezTo>
                  <a:cubicBezTo>
                    <a:pt x="688" y="299"/>
                    <a:pt x="689" y="300"/>
                    <a:pt x="689" y="302"/>
                  </a:cubicBezTo>
                  <a:cubicBezTo>
                    <a:pt x="690" y="304"/>
                    <a:pt x="690" y="305"/>
                    <a:pt x="690" y="307"/>
                  </a:cubicBezTo>
                  <a:cubicBezTo>
                    <a:pt x="691" y="308"/>
                    <a:pt x="691" y="309"/>
                    <a:pt x="691" y="309"/>
                  </a:cubicBezTo>
                  <a:cubicBezTo>
                    <a:pt x="691" y="310"/>
                    <a:pt x="691" y="312"/>
                    <a:pt x="691" y="313"/>
                  </a:cubicBezTo>
                  <a:cubicBezTo>
                    <a:pt x="691" y="315"/>
                    <a:pt x="691" y="317"/>
                    <a:pt x="691" y="318"/>
                  </a:cubicBezTo>
                  <a:close/>
                </a:path>
              </a:pathLst>
            </a:custGeom>
            <a:solidFill>
              <a:schemeClr val="bg1"/>
            </a:solidFill>
            <a:ln>
              <a:solidFill>
                <a:schemeClr val="tx1"/>
              </a:solidFill>
            </a:ln>
          </p:spPr>
          <p:txBody>
            <a:bodyPr vert="horz" wrap="square" lIns="91440" tIns="45720" rIns="91440" bIns="45720" numCol="1" anchor="t" anchorCtr="0" compatLnSpc="1"/>
            <a:lstStyle/>
            <a:p>
              <a:endParaRPr lang="en-US" dirty="0">
                <a:latin typeface="Arial" panose="020B0604020202090204" pitchFamily="34" charset="0"/>
                <a:ea typeface="微软雅黑" panose="020B0503020204020204" pitchFamily="34" charset="-122"/>
                <a:sym typeface="Arial" panose="020B0604020202090204" pitchFamily="34" charset="0"/>
              </a:endParaRPr>
            </a:p>
          </p:txBody>
        </p:sp>
      </p:grpSp>
      <p:grpSp>
        <p:nvGrpSpPr>
          <p:cNvPr id="6" name="组合 5"/>
          <p:cNvGrpSpPr/>
          <p:nvPr/>
        </p:nvGrpSpPr>
        <p:grpSpPr>
          <a:xfrm>
            <a:off x="3286036" y="1627095"/>
            <a:ext cx="8681846" cy="5033681"/>
            <a:chOff x="3269282" y="1086932"/>
            <a:chExt cx="7787641" cy="3908323"/>
          </a:xfrm>
        </p:grpSpPr>
        <p:sp>
          <p:nvSpPr>
            <p:cNvPr id="9" name="Rectangle 8"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3269282" y="1086932"/>
              <a:ext cx="7787640" cy="3908323"/>
            </a:xfrm>
            <a:prstGeom prst="rect">
              <a:avLst/>
            </a:prstGeom>
            <a:solidFill>
              <a:schemeClr val="bg1"/>
            </a:solidFill>
            <a:ln>
              <a:noFill/>
            </a:ln>
            <a:effectLst>
              <a:outerShdw blurRad="114300" dist="635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bg1"/>
                </a:solidFill>
                <a:latin typeface="Arial" panose="020B0604020202090204" pitchFamily="34" charset="0"/>
                <a:ea typeface="微软雅黑" panose="020B0503020204020204" pitchFamily="34" charset="-122"/>
                <a:sym typeface="Arial" panose="020B0604020202090204" pitchFamily="34" charset="0"/>
              </a:endParaRPr>
            </a:p>
          </p:txBody>
        </p:sp>
        <p:sp>
          <p:nvSpPr>
            <p:cNvPr id="50" name="TextBox 49"/>
            <p:cNvSpPr txBox="1"/>
            <p:nvPr/>
          </p:nvSpPr>
          <p:spPr>
            <a:xfrm>
              <a:off x="3391601" y="1150668"/>
              <a:ext cx="7665322" cy="1147270"/>
            </a:xfrm>
            <a:prstGeom prst="rect">
              <a:avLst/>
            </a:prstGeom>
            <a:noFill/>
          </p:spPr>
          <p:txBody>
            <a:bodyPr wrap="square" rtlCol="0">
              <a:spAutoFit/>
            </a:bodyPr>
            <a:lstStyle/>
            <a:p>
              <a:r>
                <a:rPr lang="en-US" sz="1600" dirty="0">
                  <a:solidFill>
                    <a:schemeClr val="tx1">
                      <a:lumMod val="75000"/>
                      <a:lumOff val="25000"/>
                    </a:schemeClr>
                  </a:solidFill>
                  <a:latin typeface="Arial" panose="020B0604020202090204" pitchFamily="34" charset="0"/>
                  <a:ea typeface="微软雅黑" panose="020B0503020204020204" pitchFamily="34" charset="-122"/>
                  <a:sym typeface="Arial" panose="020B0604020202090204" pitchFamily="34" charset="0"/>
                </a:rPr>
                <a:t>    </a:t>
              </a:r>
              <a:r>
                <a:rPr lang="en-US" sz="1400" dirty="0">
                  <a:solidFill>
                    <a:schemeClr val="tx1">
                      <a:lumMod val="75000"/>
                      <a:lumOff val="25000"/>
                    </a:schemeClr>
                  </a:solidFill>
                  <a:latin typeface="Arial" panose="020B0604020202090204" pitchFamily="34" charset="0"/>
                  <a:ea typeface="微软雅黑" panose="020B0503020204020204" pitchFamily="34" charset="-122"/>
                  <a:sym typeface="Arial" panose="020B0604020202090204" pitchFamily="34" charset="0"/>
                </a:rPr>
                <a:t>When the user in the personal information page to add personal information, you can click on the resume generation button, at this time the AI will be based on the user's personal information on the basis of the contents of the resume to beautify, expand, and allow the user to download the PDF version of the generated build!</a:t>
              </a:r>
            </a:p>
            <a:p>
              <a:r>
                <a:rPr lang="en-US" sz="1400" dirty="0">
                  <a:solidFill>
                    <a:schemeClr val="tx1">
                      <a:lumMod val="75000"/>
                      <a:lumOff val="25000"/>
                    </a:schemeClr>
                  </a:solidFill>
                  <a:latin typeface="Arial" panose="020B0604020202090204" pitchFamily="34" charset="0"/>
                  <a:ea typeface="微软雅黑" panose="020B0503020204020204" pitchFamily="34" charset="-122"/>
                  <a:sym typeface="Arial" panose="020B0604020202090204" pitchFamily="34" charset="0"/>
                </a:rPr>
                <a:t>    This feature helps users expand their CVs and amplify their flashpoints, easing the pain of racking their brains while writing their CVs.</a:t>
              </a:r>
            </a:p>
          </p:txBody>
        </p:sp>
      </p:grpSp>
      <p:sp>
        <p:nvSpPr>
          <p:cNvPr id="5" name="e7d195523061f1c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hidden="1"/>
          <p:cNvSpPr txBox="1"/>
          <p:nvPr/>
        </p:nvSpPr>
        <p:spPr>
          <a:xfrm>
            <a:off x="-355600" y="1803400"/>
            <a:ext cx="268022" cy="1016000"/>
          </a:xfrm>
          <a:prstGeom prst="rect">
            <a:avLst/>
          </a:prstGeom>
          <a:noFill/>
        </p:spPr>
        <p:txBody>
          <a:bodyPr vert="wordArtVert" rtlCol="0">
            <a:spAutoFit/>
          </a:bodyPr>
          <a:lstStyle/>
          <a:p>
            <a:r>
              <a:rPr lang="en-US" altLang="zh-CN" sz="100">
                <a:latin typeface="Arial" panose="020B0604020202090204" pitchFamily="34" charset="0"/>
                <a:ea typeface="微软雅黑" panose="020B0503020204020204" pitchFamily="34" charset="-122"/>
                <a:sym typeface="Arial" panose="020B0604020202090204" pitchFamily="34" charset="0"/>
              </a:rPr>
              <a:t>e7d195523061f1c03a90ee8e42cb24248e56383cd534985688F9F494128731F165EE95AB4B0C0A38076AAEA07667B1565C446FC45FF01DFB0E885BCDBDF3A284F3DB14DA61DD97F0BAB2E6C668FB49313DCA7DB2D55443F506C74FF20E3ED7B9B737A4801166A23397BE198423DFF3879A665B99C8936648C96BA04BBEB8469262E3BD1A7A2B6DFF</a:t>
            </a:r>
            <a:endParaRPr lang="zh-CN" altLang="en-US" sz="100">
              <a:latin typeface="Arial" panose="020B0604020202090204" pitchFamily="34" charset="0"/>
              <a:ea typeface="微软雅黑" panose="020B0503020204020204" pitchFamily="34" charset="-122"/>
              <a:sym typeface="Arial" panose="020B0604020202090204" pitchFamily="34" charset="0"/>
            </a:endParaRPr>
          </a:p>
        </p:txBody>
      </p:sp>
      <p:pic>
        <p:nvPicPr>
          <p:cNvPr id="8" name="图片 7"/>
          <p:cNvPicPr>
            <a:picLocks noChangeAspect="1"/>
          </p:cNvPicPr>
          <p:nvPr/>
        </p:nvPicPr>
        <p:blipFill>
          <a:blip r:embed="rId3"/>
          <a:stretch>
            <a:fillRect/>
          </a:stretch>
        </p:blipFill>
        <p:spPr>
          <a:xfrm>
            <a:off x="3438114" y="3345989"/>
            <a:ext cx="4110599" cy="2968959"/>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13" name="图片 12"/>
          <p:cNvPicPr>
            <a:picLocks noChangeAspect="1"/>
          </p:cNvPicPr>
          <p:nvPr/>
        </p:nvPicPr>
        <p:blipFill>
          <a:blip r:embed="rId4"/>
          <a:stretch>
            <a:fillRect/>
          </a:stretch>
        </p:blipFill>
        <p:spPr>
          <a:xfrm>
            <a:off x="7730603" y="4015496"/>
            <a:ext cx="3819560" cy="1760967"/>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Rectangle 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8613" y="0"/>
            <a:ext cx="3104147" cy="6858000"/>
          </a:xfrm>
          <a:prstGeom prst="rect">
            <a:avLst/>
          </a:prstGeom>
          <a:gradFill flip="none" rotWithShape="1">
            <a:gsLst>
              <a:gs pos="8000">
                <a:schemeClr val="accent3"/>
              </a:gs>
              <a:gs pos="100000">
                <a:schemeClr val="accent1">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sym typeface="Arial" panose="020B0604020202090204" pitchFamily="34" charset="0"/>
            </a:endParaRPr>
          </a:p>
        </p:txBody>
      </p:sp>
      <p:grpSp>
        <p:nvGrpSpPr>
          <p:cNvPr id="2" name="Group 10"/>
          <p:cNvGrpSpPr/>
          <p:nvPr/>
        </p:nvGrpSpPr>
        <p:grpSpPr>
          <a:xfrm>
            <a:off x="595671" y="293731"/>
            <a:ext cx="1809073" cy="1809073"/>
            <a:chOff x="1220118" y="2343274"/>
            <a:chExt cx="2450851" cy="2450851"/>
          </a:xfrm>
        </p:grpSpPr>
        <p:sp>
          <p:nvSpPr>
            <p:cNvPr id="3" name="Oval 11"/>
            <p:cNvSpPr/>
            <p:nvPr/>
          </p:nvSpPr>
          <p:spPr>
            <a:xfrm>
              <a:off x="1220118" y="2343274"/>
              <a:ext cx="2450851" cy="2450851"/>
            </a:xfrm>
            <a:prstGeom prst="ellipse">
              <a:avLst/>
            </a:prstGeom>
            <a:solidFill>
              <a:schemeClr val="accent3">
                <a:alpha val="13000"/>
              </a:scheme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 name="Oval 12"/>
            <p:cNvSpPr/>
            <p:nvPr/>
          </p:nvSpPr>
          <p:spPr>
            <a:xfrm>
              <a:off x="1395764" y="2518920"/>
              <a:ext cx="2099561" cy="2099561"/>
            </a:xfrm>
            <a:prstGeom prst="ellipse">
              <a:avLst/>
            </a:prstGeom>
            <a:solidFill>
              <a:schemeClr val="accent3">
                <a:alpha val="25000"/>
              </a:scheme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 name="Oval 13"/>
            <p:cNvSpPr/>
            <p:nvPr/>
          </p:nvSpPr>
          <p:spPr>
            <a:xfrm>
              <a:off x="1580469" y="2703625"/>
              <a:ext cx="1730150" cy="1730150"/>
            </a:xfrm>
            <a:prstGeom prst="ellipse">
              <a:avLst/>
            </a:prstGeom>
            <a:gradFill>
              <a:gsLst>
                <a:gs pos="0">
                  <a:schemeClr val="accent2"/>
                </a:gs>
                <a:gs pos="100000">
                  <a:schemeClr val="accent3"/>
                </a:gs>
              </a:gsLst>
              <a:lin ang="5400000" scaled="1"/>
            </a:gradFill>
            <a:ln>
              <a:noFill/>
            </a:ln>
            <a:effectLst>
              <a:outerShdw blurRad="812800" dist="50800" dir="5400000" sx="82000" sy="82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Arial" panose="020B0604020202090204" pitchFamily="34" charset="0"/>
                <a:ea typeface="微软雅黑" panose="020B0503020204020204" pitchFamily="34" charset="-122"/>
                <a:cs typeface="+mn-ea"/>
                <a:sym typeface="Arial" panose="020B0604020202090204" pitchFamily="34" charset="0"/>
              </a:endParaRPr>
            </a:p>
          </p:txBody>
        </p:sp>
      </p:grpSp>
      <p:pic>
        <p:nvPicPr>
          <p:cNvPr id="56" name="图片占位符 55"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Grp="1" noChangeAspect="1"/>
          </p:cNvPicPr>
          <p:nvPr>
            <p:ph type="pic" sz="quarter" idx="10"/>
          </p:nvPr>
        </p:nvPicPr>
        <p:blipFill>
          <a:blip r:embed="rId2"/>
          <a:stretch>
            <a:fillRect/>
          </a:stretch>
        </p:blipFill>
        <p:spPr/>
      </p:pic>
      <p:sp>
        <p:nvSpPr>
          <p:cNvPr id="14" name="Rectangle 1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2905429" y="-23379"/>
            <a:ext cx="9286569" cy="2819400"/>
          </a:xfrm>
          <a:prstGeom prst="rect">
            <a:avLst/>
          </a:prstGeom>
          <a:solidFill>
            <a:srgbClr val="02031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sym typeface="Arial" panose="020B0604020202090204" pitchFamily="34" charset="0"/>
            </a:endParaRPr>
          </a:p>
        </p:txBody>
      </p:sp>
      <p:sp>
        <p:nvSpPr>
          <p:cNvPr id="16" name="TextBox 15"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3346857" y="428827"/>
            <a:ext cx="8156445" cy="769441"/>
          </a:xfrm>
          <a:prstGeom prst="rect">
            <a:avLst/>
          </a:prstGeom>
          <a:noFill/>
        </p:spPr>
        <p:txBody>
          <a:bodyPr wrap="square" rtlCol="0">
            <a:spAutoFit/>
          </a:bodyPr>
          <a:lstStyle/>
          <a:p>
            <a:r>
              <a:rPr lang="en-US" sz="4400" dirty="0">
                <a:solidFill>
                  <a:schemeClr val="bg1"/>
                </a:solidFill>
                <a:latin typeface="Arial" panose="020B0604020202090204" pitchFamily="34" charset="0"/>
                <a:ea typeface="微软雅黑" panose="020B0503020204020204" pitchFamily="34" charset="-122"/>
                <a:sym typeface="Arial" panose="020B0604020202090204" pitchFamily="34" charset="0"/>
              </a:rPr>
              <a:t>2.1Functional Innovation Points</a:t>
            </a:r>
            <a:endParaRPr lang="en-US" sz="4400" b="1" dirty="0">
              <a:solidFill>
                <a:schemeClr val="bg1"/>
              </a:solidFill>
              <a:latin typeface="Arial" panose="020B0604020202090204" pitchFamily="34" charset="0"/>
              <a:ea typeface="微软雅黑" panose="020B0503020204020204" pitchFamily="34" charset="-122"/>
              <a:sym typeface="Arial" panose="020B0604020202090204" pitchFamily="34" charset="0"/>
            </a:endParaRPr>
          </a:p>
        </p:txBody>
      </p:sp>
      <p:grpSp>
        <p:nvGrpSpPr>
          <p:cNvPr id="48" name="Group 47"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47492" y="3223515"/>
            <a:ext cx="2905429" cy="583502"/>
            <a:chOff x="0" y="2552700"/>
            <a:chExt cx="2905429" cy="583502"/>
          </a:xfrm>
        </p:grpSpPr>
        <p:sp>
          <p:nvSpPr>
            <p:cNvPr id="40" name="Rectangle 39"/>
            <p:cNvSpPr/>
            <p:nvPr/>
          </p:nvSpPr>
          <p:spPr>
            <a:xfrm>
              <a:off x="0" y="2552700"/>
              <a:ext cx="2905429" cy="583502"/>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sym typeface="Arial" panose="020B0604020202090204" pitchFamily="34" charset="0"/>
              </a:endParaRPr>
            </a:p>
          </p:txBody>
        </p:sp>
        <p:sp>
          <p:nvSpPr>
            <p:cNvPr id="47" name="Rectangle 46"/>
            <p:cNvSpPr/>
            <p:nvPr/>
          </p:nvSpPr>
          <p:spPr>
            <a:xfrm>
              <a:off x="1" y="2552700"/>
              <a:ext cx="45719" cy="583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sym typeface="Arial" panose="020B0604020202090204" pitchFamily="34" charset="0"/>
              </a:endParaRPr>
            </a:p>
          </p:txBody>
        </p:sp>
      </p:grpSp>
      <p:grpSp>
        <p:nvGrpSpPr>
          <p:cNvPr id="46" name="Group 45"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472952" y="2690633"/>
            <a:ext cx="2364888" cy="338554"/>
            <a:chOff x="472952" y="2690633"/>
            <a:chExt cx="2364888" cy="338554"/>
          </a:xfrm>
        </p:grpSpPr>
        <p:sp>
          <p:nvSpPr>
            <p:cNvPr id="17" name="TextBox 16"/>
            <p:cNvSpPr txBox="1"/>
            <p:nvPr/>
          </p:nvSpPr>
          <p:spPr>
            <a:xfrm>
              <a:off x="889978" y="2690633"/>
              <a:ext cx="1947862" cy="338554"/>
            </a:xfrm>
            <a:prstGeom prst="rect">
              <a:avLst/>
            </a:prstGeom>
            <a:noFill/>
          </p:spPr>
          <p:txBody>
            <a:bodyPr wrap="square" rtlCol="0">
              <a:spAutoFit/>
            </a:bodyPr>
            <a:lstStyle/>
            <a:p>
              <a:r>
                <a:rPr lang="en-US" altLang="zh-CN" sz="1600" dirty="0">
                  <a:latin typeface="Arial" panose="020B0604020202090204" pitchFamily="34" charset="0"/>
                  <a:ea typeface="微软雅黑" panose="020B0503020204020204" pitchFamily="34" charset="-122"/>
                  <a:sym typeface="Arial" panose="020B0604020202090204" pitchFamily="34" charset="0"/>
                </a:rPr>
                <a:t>Generate resume</a:t>
              </a:r>
            </a:p>
          </p:txBody>
        </p:sp>
        <p:sp>
          <p:nvSpPr>
            <p:cNvPr id="27" name="Freeform 285"/>
            <p:cNvSpPr>
              <a:spLocks noEditPoints="1"/>
            </p:cNvSpPr>
            <p:nvPr/>
          </p:nvSpPr>
          <p:spPr bwMode="auto">
            <a:xfrm>
              <a:off x="472952" y="2760066"/>
              <a:ext cx="235136" cy="196069"/>
            </a:xfrm>
            <a:custGeom>
              <a:avLst/>
              <a:gdLst>
                <a:gd name="T0" fmla="*/ 606 w 616"/>
                <a:gd name="T1" fmla="*/ 182 h 514"/>
                <a:gd name="T2" fmla="*/ 591 w 616"/>
                <a:gd name="T3" fmla="*/ 177 h 514"/>
                <a:gd name="T4" fmla="*/ 546 w 616"/>
                <a:gd name="T5" fmla="*/ 177 h 514"/>
                <a:gd name="T6" fmla="*/ 493 w 616"/>
                <a:gd name="T7" fmla="*/ 11 h 514"/>
                <a:gd name="T8" fmla="*/ 479 w 616"/>
                <a:gd name="T9" fmla="*/ 2 h 514"/>
                <a:gd name="T10" fmla="*/ 462 w 616"/>
                <a:gd name="T11" fmla="*/ 2 h 514"/>
                <a:gd name="T12" fmla="*/ 457 w 616"/>
                <a:gd name="T13" fmla="*/ 4 h 514"/>
                <a:gd name="T14" fmla="*/ 364 w 616"/>
                <a:gd name="T15" fmla="*/ 33 h 514"/>
                <a:gd name="T16" fmla="*/ 26 w 616"/>
                <a:gd name="T17" fmla="*/ 142 h 514"/>
                <a:gd name="T18" fmla="*/ 17 w 616"/>
                <a:gd name="T19" fmla="*/ 146 h 514"/>
                <a:gd name="T20" fmla="*/ 7 w 616"/>
                <a:gd name="T21" fmla="*/ 154 h 514"/>
                <a:gd name="T22" fmla="*/ 10 w 616"/>
                <a:gd name="T23" fmla="*/ 152 h 514"/>
                <a:gd name="T24" fmla="*/ 6 w 616"/>
                <a:gd name="T25" fmla="*/ 155 h 514"/>
                <a:gd name="T26" fmla="*/ 48 w 616"/>
                <a:gd name="T27" fmla="*/ 314 h 514"/>
                <a:gd name="T28" fmla="*/ 86 w 616"/>
                <a:gd name="T29" fmla="*/ 432 h 514"/>
                <a:gd name="T30" fmla="*/ 101 w 616"/>
                <a:gd name="T31" fmla="*/ 473 h 514"/>
                <a:gd name="T32" fmla="*/ 133 w 616"/>
                <a:gd name="T33" fmla="*/ 514 h 514"/>
                <a:gd name="T34" fmla="*/ 591 w 616"/>
                <a:gd name="T35" fmla="*/ 514 h 514"/>
                <a:gd name="T36" fmla="*/ 616 w 616"/>
                <a:gd name="T37" fmla="*/ 195 h 514"/>
                <a:gd name="T38" fmla="*/ 110 w 616"/>
                <a:gd name="T39" fmla="*/ 183 h 514"/>
                <a:gd name="T40" fmla="*/ 127 w 616"/>
                <a:gd name="T41" fmla="*/ 390 h 514"/>
                <a:gd name="T42" fmla="*/ 590 w 616"/>
                <a:gd name="T43" fmla="*/ 426 h 514"/>
                <a:gd name="T44" fmla="*/ 127 w 616"/>
                <a:gd name="T45" fmla="*/ 390 h 514"/>
                <a:gd name="T46" fmla="*/ 607 w 616"/>
                <a:gd name="T47" fmla="*/ 183 h 514"/>
                <a:gd name="T48" fmla="*/ 589 w 616"/>
                <a:gd name="T49" fmla="*/ 204 h 514"/>
                <a:gd name="T50" fmla="*/ 590 w 616"/>
                <a:gd name="T51" fmla="*/ 204 h 514"/>
                <a:gd name="T52" fmla="*/ 127 w 616"/>
                <a:gd name="T53" fmla="*/ 363 h 514"/>
                <a:gd name="T54" fmla="*/ 128 w 616"/>
                <a:gd name="T55" fmla="*/ 204 h 514"/>
                <a:gd name="T56" fmla="*/ 589 w 616"/>
                <a:gd name="T57" fmla="*/ 204 h 514"/>
                <a:gd name="T58" fmla="*/ 30 w 616"/>
                <a:gd name="T59" fmla="*/ 169 h 514"/>
                <a:gd name="T60" fmla="*/ 30 w 616"/>
                <a:gd name="T61" fmla="*/ 169 h 514"/>
                <a:gd name="T62" fmla="*/ 53 w 616"/>
                <a:gd name="T63" fmla="*/ 162 h 514"/>
                <a:gd name="T64" fmla="*/ 330 w 616"/>
                <a:gd name="T65" fmla="*/ 73 h 514"/>
                <a:gd name="T66" fmla="*/ 468 w 616"/>
                <a:gd name="T67" fmla="*/ 28 h 514"/>
                <a:gd name="T68" fmla="*/ 514 w 616"/>
                <a:gd name="T69" fmla="*/ 164 h 514"/>
                <a:gd name="T70" fmla="*/ 128 w 616"/>
                <a:gd name="T71" fmla="*/ 177 h 514"/>
                <a:gd name="T72" fmla="*/ 114 w 616"/>
                <a:gd name="T73" fmla="*/ 181 h 514"/>
                <a:gd name="T74" fmla="*/ 101 w 616"/>
                <a:gd name="T75" fmla="*/ 195 h 514"/>
                <a:gd name="T76" fmla="*/ 85 w 616"/>
                <a:gd name="T77" fmla="*/ 341 h 514"/>
                <a:gd name="T78" fmla="*/ 127 w 616"/>
                <a:gd name="T79" fmla="*/ 487 h 514"/>
                <a:gd name="T80" fmla="*/ 128 w 616"/>
                <a:gd name="T81" fmla="*/ 487 h 514"/>
                <a:gd name="T82" fmla="*/ 129 w 616"/>
                <a:gd name="T83" fmla="*/ 487 h 514"/>
                <a:gd name="T84" fmla="*/ 129 w 616"/>
                <a:gd name="T85" fmla="*/ 487 h 514"/>
                <a:gd name="T86" fmla="*/ 129 w 616"/>
                <a:gd name="T87" fmla="*/ 487 h 514"/>
                <a:gd name="T88" fmla="*/ 127 w 616"/>
                <a:gd name="T89" fmla="*/ 467 h 514"/>
                <a:gd name="T90" fmla="*/ 590 w 616"/>
                <a:gd name="T91" fmla="*/ 453 h 514"/>
                <a:gd name="T92" fmla="*/ 589 w 616"/>
                <a:gd name="T93" fmla="*/ 485 h 514"/>
                <a:gd name="T94" fmla="*/ 129 w 616"/>
                <a:gd name="T95" fmla="*/ 487 h 514"/>
                <a:gd name="T96" fmla="*/ 589 w 616"/>
                <a:gd name="T97" fmla="*/ 487 h 514"/>
                <a:gd name="T98" fmla="*/ 589 w 616"/>
                <a:gd name="T99" fmla="*/ 487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16" h="514">
                  <a:moveTo>
                    <a:pt x="606" y="183"/>
                  </a:moveTo>
                  <a:cubicBezTo>
                    <a:pt x="606" y="182"/>
                    <a:pt x="606" y="182"/>
                    <a:pt x="606" y="182"/>
                  </a:cubicBezTo>
                  <a:cubicBezTo>
                    <a:pt x="605" y="182"/>
                    <a:pt x="604" y="181"/>
                    <a:pt x="603" y="181"/>
                  </a:cubicBezTo>
                  <a:cubicBezTo>
                    <a:pt x="599" y="179"/>
                    <a:pt x="595" y="178"/>
                    <a:pt x="591" y="177"/>
                  </a:cubicBezTo>
                  <a:cubicBezTo>
                    <a:pt x="590" y="177"/>
                    <a:pt x="589" y="177"/>
                    <a:pt x="588" y="177"/>
                  </a:cubicBezTo>
                  <a:cubicBezTo>
                    <a:pt x="546" y="177"/>
                    <a:pt x="546" y="177"/>
                    <a:pt x="546" y="177"/>
                  </a:cubicBezTo>
                  <a:cubicBezTo>
                    <a:pt x="532" y="134"/>
                    <a:pt x="532" y="134"/>
                    <a:pt x="532" y="134"/>
                  </a:cubicBezTo>
                  <a:cubicBezTo>
                    <a:pt x="519" y="93"/>
                    <a:pt x="506" y="52"/>
                    <a:pt x="493" y="11"/>
                  </a:cubicBezTo>
                  <a:cubicBezTo>
                    <a:pt x="491" y="6"/>
                    <a:pt x="486" y="2"/>
                    <a:pt x="480" y="2"/>
                  </a:cubicBezTo>
                  <a:cubicBezTo>
                    <a:pt x="480" y="2"/>
                    <a:pt x="479" y="2"/>
                    <a:pt x="479" y="2"/>
                  </a:cubicBezTo>
                  <a:cubicBezTo>
                    <a:pt x="477" y="1"/>
                    <a:pt x="475" y="1"/>
                    <a:pt x="472" y="1"/>
                  </a:cubicBezTo>
                  <a:cubicBezTo>
                    <a:pt x="469" y="0"/>
                    <a:pt x="465" y="1"/>
                    <a:pt x="462" y="2"/>
                  </a:cubicBezTo>
                  <a:cubicBezTo>
                    <a:pt x="461" y="2"/>
                    <a:pt x="461" y="2"/>
                    <a:pt x="461" y="2"/>
                  </a:cubicBezTo>
                  <a:cubicBezTo>
                    <a:pt x="460" y="3"/>
                    <a:pt x="458" y="3"/>
                    <a:pt x="457" y="4"/>
                  </a:cubicBezTo>
                  <a:cubicBezTo>
                    <a:pt x="450" y="6"/>
                    <a:pt x="444" y="8"/>
                    <a:pt x="437" y="10"/>
                  </a:cubicBezTo>
                  <a:cubicBezTo>
                    <a:pt x="413" y="18"/>
                    <a:pt x="388" y="26"/>
                    <a:pt x="364" y="33"/>
                  </a:cubicBezTo>
                  <a:cubicBezTo>
                    <a:pt x="295" y="55"/>
                    <a:pt x="227" y="77"/>
                    <a:pt x="159" y="99"/>
                  </a:cubicBezTo>
                  <a:cubicBezTo>
                    <a:pt x="114" y="114"/>
                    <a:pt x="70" y="128"/>
                    <a:pt x="26" y="142"/>
                  </a:cubicBezTo>
                  <a:cubicBezTo>
                    <a:pt x="23" y="143"/>
                    <a:pt x="23" y="143"/>
                    <a:pt x="23" y="143"/>
                  </a:cubicBezTo>
                  <a:cubicBezTo>
                    <a:pt x="21" y="144"/>
                    <a:pt x="19" y="145"/>
                    <a:pt x="17" y="146"/>
                  </a:cubicBezTo>
                  <a:cubicBezTo>
                    <a:pt x="14" y="147"/>
                    <a:pt x="12" y="149"/>
                    <a:pt x="10" y="151"/>
                  </a:cubicBezTo>
                  <a:cubicBezTo>
                    <a:pt x="9" y="152"/>
                    <a:pt x="8" y="153"/>
                    <a:pt x="7" y="154"/>
                  </a:cubicBezTo>
                  <a:cubicBezTo>
                    <a:pt x="7" y="154"/>
                    <a:pt x="7" y="154"/>
                    <a:pt x="7" y="154"/>
                  </a:cubicBezTo>
                  <a:cubicBezTo>
                    <a:pt x="8" y="153"/>
                    <a:pt x="9" y="153"/>
                    <a:pt x="10" y="152"/>
                  </a:cubicBezTo>
                  <a:cubicBezTo>
                    <a:pt x="9" y="153"/>
                    <a:pt x="8" y="154"/>
                    <a:pt x="6" y="154"/>
                  </a:cubicBezTo>
                  <a:cubicBezTo>
                    <a:pt x="6" y="155"/>
                    <a:pt x="6" y="155"/>
                    <a:pt x="6" y="155"/>
                  </a:cubicBezTo>
                  <a:cubicBezTo>
                    <a:pt x="2" y="158"/>
                    <a:pt x="0" y="163"/>
                    <a:pt x="2" y="168"/>
                  </a:cubicBezTo>
                  <a:cubicBezTo>
                    <a:pt x="17" y="217"/>
                    <a:pt x="33" y="265"/>
                    <a:pt x="48" y="314"/>
                  </a:cubicBezTo>
                  <a:cubicBezTo>
                    <a:pt x="58" y="345"/>
                    <a:pt x="68" y="376"/>
                    <a:pt x="78" y="407"/>
                  </a:cubicBezTo>
                  <a:cubicBezTo>
                    <a:pt x="86" y="432"/>
                    <a:pt x="86" y="432"/>
                    <a:pt x="86" y="432"/>
                  </a:cubicBezTo>
                  <a:cubicBezTo>
                    <a:pt x="89" y="441"/>
                    <a:pt x="93" y="452"/>
                    <a:pt x="101" y="458"/>
                  </a:cubicBezTo>
                  <a:cubicBezTo>
                    <a:pt x="101" y="473"/>
                    <a:pt x="101" y="473"/>
                    <a:pt x="101" y="473"/>
                  </a:cubicBezTo>
                  <a:cubicBezTo>
                    <a:pt x="101" y="487"/>
                    <a:pt x="102" y="501"/>
                    <a:pt x="115" y="510"/>
                  </a:cubicBezTo>
                  <a:cubicBezTo>
                    <a:pt x="120" y="514"/>
                    <a:pt x="127" y="514"/>
                    <a:pt x="133" y="514"/>
                  </a:cubicBezTo>
                  <a:cubicBezTo>
                    <a:pt x="586" y="514"/>
                    <a:pt x="586" y="514"/>
                    <a:pt x="586" y="514"/>
                  </a:cubicBezTo>
                  <a:cubicBezTo>
                    <a:pt x="588" y="514"/>
                    <a:pt x="589" y="514"/>
                    <a:pt x="591" y="514"/>
                  </a:cubicBezTo>
                  <a:cubicBezTo>
                    <a:pt x="610" y="512"/>
                    <a:pt x="616" y="494"/>
                    <a:pt x="616" y="477"/>
                  </a:cubicBezTo>
                  <a:cubicBezTo>
                    <a:pt x="616" y="195"/>
                    <a:pt x="616" y="195"/>
                    <a:pt x="616" y="195"/>
                  </a:cubicBezTo>
                  <a:cubicBezTo>
                    <a:pt x="616" y="190"/>
                    <a:pt x="612" y="184"/>
                    <a:pt x="606" y="183"/>
                  </a:cubicBezTo>
                  <a:close/>
                  <a:moveTo>
                    <a:pt x="110" y="183"/>
                  </a:moveTo>
                  <a:cubicBezTo>
                    <a:pt x="108" y="184"/>
                    <a:pt x="108" y="183"/>
                    <a:pt x="110" y="183"/>
                  </a:cubicBezTo>
                  <a:close/>
                  <a:moveTo>
                    <a:pt x="127" y="390"/>
                  </a:moveTo>
                  <a:cubicBezTo>
                    <a:pt x="590" y="390"/>
                    <a:pt x="590" y="390"/>
                    <a:pt x="590" y="390"/>
                  </a:cubicBezTo>
                  <a:cubicBezTo>
                    <a:pt x="590" y="426"/>
                    <a:pt x="590" y="426"/>
                    <a:pt x="590" y="426"/>
                  </a:cubicBezTo>
                  <a:cubicBezTo>
                    <a:pt x="127" y="426"/>
                    <a:pt x="127" y="426"/>
                    <a:pt x="127" y="426"/>
                  </a:cubicBezTo>
                  <a:lnTo>
                    <a:pt x="127" y="390"/>
                  </a:lnTo>
                  <a:close/>
                  <a:moveTo>
                    <a:pt x="607" y="183"/>
                  </a:moveTo>
                  <a:cubicBezTo>
                    <a:pt x="607" y="183"/>
                    <a:pt x="607" y="183"/>
                    <a:pt x="607" y="183"/>
                  </a:cubicBezTo>
                  <a:cubicBezTo>
                    <a:pt x="609" y="183"/>
                    <a:pt x="609" y="184"/>
                    <a:pt x="607" y="183"/>
                  </a:cubicBezTo>
                  <a:close/>
                  <a:moveTo>
                    <a:pt x="589" y="204"/>
                  </a:moveTo>
                  <a:cubicBezTo>
                    <a:pt x="589" y="204"/>
                    <a:pt x="589" y="204"/>
                    <a:pt x="589" y="204"/>
                  </a:cubicBezTo>
                  <a:cubicBezTo>
                    <a:pt x="589" y="204"/>
                    <a:pt x="589" y="204"/>
                    <a:pt x="590" y="204"/>
                  </a:cubicBezTo>
                  <a:cubicBezTo>
                    <a:pt x="590" y="363"/>
                    <a:pt x="590" y="363"/>
                    <a:pt x="590" y="363"/>
                  </a:cubicBezTo>
                  <a:cubicBezTo>
                    <a:pt x="127" y="363"/>
                    <a:pt x="127" y="363"/>
                    <a:pt x="127" y="363"/>
                  </a:cubicBezTo>
                  <a:cubicBezTo>
                    <a:pt x="127" y="204"/>
                    <a:pt x="127" y="204"/>
                    <a:pt x="127" y="204"/>
                  </a:cubicBezTo>
                  <a:cubicBezTo>
                    <a:pt x="128" y="204"/>
                    <a:pt x="128" y="204"/>
                    <a:pt x="128" y="204"/>
                  </a:cubicBezTo>
                  <a:cubicBezTo>
                    <a:pt x="128" y="204"/>
                    <a:pt x="128" y="204"/>
                    <a:pt x="128" y="204"/>
                  </a:cubicBezTo>
                  <a:lnTo>
                    <a:pt x="589" y="204"/>
                  </a:lnTo>
                  <a:close/>
                  <a:moveTo>
                    <a:pt x="85" y="341"/>
                  </a:moveTo>
                  <a:cubicBezTo>
                    <a:pt x="67" y="284"/>
                    <a:pt x="48" y="226"/>
                    <a:pt x="30" y="169"/>
                  </a:cubicBezTo>
                  <a:cubicBezTo>
                    <a:pt x="30" y="169"/>
                    <a:pt x="30" y="169"/>
                    <a:pt x="30" y="169"/>
                  </a:cubicBezTo>
                  <a:cubicBezTo>
                    <a:pt x="30" y="169"/>
                    <a:pt x="30" y="169"/>
                    <a:pt x="30" y="169"/>
                  </a:cubicBezTo>
                  <a:cubicBezTo>
                    <a:pt x="32" y="168"/>
                    <a:pt x="33" y="168"/>
                    <a:pt x="34" y="168"/>
                  </a:cubicBezTo>
                  <a:cubicBezTo>
                    <a:pt x="53" y="162"/>
                    <a:pt x="53" y="162"/>
                    <a:pt x="53" y="162"/>
                  </a:cubicBezTo>
                  <a:cubicBezTo>
                    <a:pt x="77" y="154"/>
                    <a:pt x="101" y="146"/>
                    <a:pt x="125" y="138"/>
                  </a:cubicBezTo>
                  <a:cubicBezTo>
                    <a:pt x="193" y="116"/>
                    <a:pt x="262" y="95"/>
                    <a:pt x="330" y="73"/>
                  </a:cubicBezTo>
                  <a:cubicBezTo>
                    <a:pt x="375" y="58"/>
                    <a:pt x="420" y="44"/>
                    <a:pt x="465" y="29"/>
                  </a:cubicBezTo>
                  <a:cubicBezTo>
                    <a:pt x="468" y="28"/>
                    <a:pt x="468" y="28"/>
                    <a:pt x="468" y="28"/>
                  </a:cubicBezTo>
                  <a:cubicBezTo>
                    <a:pt x="469" y="28"/>
                    <a:pt x="469" y="28"/>
                    <a:pt x="470" y="28"/>
                  </a:cubicBezTo>
                  <a:cubicBezTo>
                    <a:pt x="485" y="73"/>
                    <a:pt x="499" y="119"/>
                    <a:pt x="514" y="164"/>
                  </a:cubicBezTo>
                  <a:cubicBezTo>
                    <a:pt x="515" y="169"/>
                    <a:pt x="517" y="173"/>
                    <a:pt x="518" y="177"/>
                  </a:cubicBezTo>
                  <a:cubicBezTo>
                    <a:pt x="128" y="177"/>
                    <a:pt x="128" y="177"/>
                    <a:pt x="128" y="177"/>
                  </a:cubicBezTo>
                  <a:cubicBezTo>
                    <a:pt x="126" y="177"/>
                    <a:pt x="125" y="178"/>
                    <a:pt x="123" y="178"/>
                  </a:cubicBezTo>
                  <a:cubicBezTo>
                    <a:pt x="119" y="178"/>
                    <a:pt x="117" y="180"/>
                    <a:pt x="114" y="181"/>
                  </a:cubicBezTo>
                  <a:cubicBezTo>
                    <a:pt x="113" y="181"/>
                    <a:pt x="112" y="182"/>
                    <a:pt x="111" y="182"/>
                  </a:cubicBezTo>
                  <a:cubicBezTo>
                    <a:pt x="105" y="184"/>
                    <a:pt x="101" y="189"/>
                    <a:pt x="101" y="195"/>
                  </a:cubicBezTo>
                  <a:cubicBezTo>
                    <a:pt x="101" y="388"/>
                    <a:pt x="101" y="388"/>
                    <a:pt x="101" y="388"/>
                  </a:cubicBezTo>
                  <a:cubicBezTo>
                    <a:pt x="95" y="373"/>
                    <a:pt x="90" y="357"/>
                    <a:pt x="85" y="341"/>
                  </a:cubicBezTo>
                  <a:close/>
                  <a:moveTo>
                    <a:pt x="127" y="487"/>
                  </a:moveTo>
                  <a:cubicBezTo>
                    <a:pt x="127" y="487"/>
                    <a:pt x="127" y="487"/>
                    <a:pt x="127" y="487"/>
                  </a:cubicBezTo>
                  <a:close/>
                  <a:moveTo>
                    <a:pt x="128" y="487"/>
                  </a:moveTo>
                  <a:cubicBezTo>
                    <a:pt x="127" y="487"/>
                    <a:pt x="127" y="486"/>
                    <a:pt x="128" y="487"/>
                  </a:cubicBezTo>
                  <a:close/>
                  <a:moveTo>
                    <a:pt x="129" y="487"/>
                  </a:moveTo>
                  <a:cubicBezTo>
                    <a:pt x="129" y="487"/>
                    <a:pt x="129" y="487"/>
                    <a:pt x="129" y="487"/>
                  </a:cubicBezTo>
                  <a:cubicBezTo>
                    <a:pt x="129" y="487"/>
                    <a:pt x="129" y="487"/>
                    <a:pt x="129" y="487"/>
                  </a:cubicBezTo>
                  <a:cubicBezTo>
                    <a:pt x="129" y="487"/>
                    <a:pt x="129" y="487"/>
                    <a:pt x="129" y="487"/>
                  </a:cubicBezTo>
                  <a:close/>
                  <a:moveTo>
                    <a:pt x="129" y="487"/>
                  </a:moveTo>
                  <a:cubicBezTo>
                    <a:pt x="129" y="487"/>
                    <a:pt x="129" y="486"/>
                    <a:pt x="129" y="487"/>
                  </a:cubicBezTo>
                  <a:cubicBezTo>
                    <a:pt x="129" y="487"/>
                    <a:pt x="129" y="487"/>
                    <a:pt x="129" y="487"/>
                  </a:cubicBezTo>
                  <a:cubicBezTo>
                    <a:pt x="127" y="481"/>
                    <a:pt x="127" y="474"/>
                    <a:pt x="127" y="467"/>
                  </a:cubicBezTo>
                  <a:cubicBezTo>
                    <a:pt x="127" y="453"/>
                    <a:pt x="127" y="453"/>
                    <a:pt x="127" y="453"/>
                  </a:cubicBezTo>
                  <a:cubicBezTo>
                    <a:pt x="590" y="453"/>
                    <a:pt x="590" y="453"/>
                    <a:pt x="590" y="453"/>
                  </a:cubicBezTo>
                  <a:cubicBezTo>
                    <a:pt x="590" y="477"/>
                    <a:pt x="590" y="477"/>
                    <a:pt x="590" y="477"/>
                  </a:cubicBezTo>
                  <a:cubicBezTo>
                    <a:pt x="589" y="480"/>
                    <a:pt x="589" y="482"/>
                    <a:pt x="589" y="485"/>
                  </a:cubicBezTo>
                  <a:cubicBezTo>
                    <a:pt x="589" y="485"/>
                    <a:pt x="588" y="486"/>
                    <a:pt x="588" y="487"/>
                  </a:cubicBezTo>
                  <a:lnTo>
                    <a:pt x="129" y="487"/>
                  </a:lnTo>
                  <a:close/>
                  <a:moveTo>
                    <a:pt x="589" y="487"/>
                  </a:moveTo>
                  <a:cubicBezTo>
                    <a:pt x="590" y="486"/>
                    <a:pt x="590" y="486"/>
                    <a:pt x="589" y="487"/>
                  </a:cubicBezTo>
                  <a:close/>
                  <a:moveTo>
                    <a:pt x="589" y="487"/>
                  </a:moveTo>
                  <a:cubicBezTo>
                    <a:pt x="590" y="487"/>
                    <a:pt x="590" y="487"/>
                    <a:pt x="589" y="487"/>
                  </a:cubicBezTo>
                  <a:close/>
                </a:path>
              </a:pathLst>
            </a:custGeom>
            <a:solidFill>
              <a:schemeClr val="bg1"/>
            </a:solidFill>
            <a:ln>
              <a:solidFill>
                <a:schemeClr val="tx1"/>
              </a:solidFill>
            </a:ln>
          </p:spPr>
          <p:txBody>
            <a:bodyPr vert="horz" wrap="square" lIns="91440" tIns="45720" rIns="91440" bIns="45720" numCol="1" anchor="t" anchorCtr="0" compatLnSpc="1"/>
            <a:lstStyle/>
            <a:p>
              <a:endParaRPr lang="en-US" dirty="0">
                <a:latin typeface="Arial" panose="020B0604020202090204" pitchFamily="34" charset="0"/>
                <a:ea typeface="微软雅黑" panose="020B0503020204020204" pitchFamily="34" charset="-122"/>
                <a:sym typeface="Arial" panose="020B0604020202090204" pitchFamily="34" charset="0"/>
              </a:endParaRPr>
            </a:p>
          </p:txBody>
        </p:sp>
      </p:grpSp>
      <p:grpSp>
        <p:nvGrpSpPr>
          <p:cNvPr id="44" name="Group 4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456199" y="3345989"/>
            <a:ext cx="2647947" cy="338554"/>
            <a:chOff x="456199" y="3345989"/>
            <a:chExt cx="2647947" cy="338554"/>
          </a:xfrm>
        </p:grpSpPr>
        <p:sp>
          <p:nvSpPr>
            <p:cNvPr id="18" name="TextBox 17"/>
            <p:cNvSpPr txBox="1"/>
            <p:nvPr/>
          </p:nvSpPr>
          <p:spPr>
            <a:xfrm>
              <a:off x="889978" y="3345989"/>
              <a:ext cx="2214168" cy="338554"/>
            </a:xfrm>
            <a:prstGeom prst="rect">
              <a:avLst/>
            </a:prstGeom>
            <a:noFill/>
          </p:spPr>
          <p:txBody>
            <a:bodyPr wrap="square" rtlCol="0">
              <a:spAutoFit/>
            </a:bodyPr>
            <a:lstStyle/>
            <a:p>
              <a:r>
                <a:rPr lang="en-US" sz="1600" dirty="0">
                  <a:latin typeface="Arial" panose="020B0604020202090204" pitchFamily="34" charset="0"/>
                  <a:ea typeface="微软雅黑" panose="020B0503020204020204" pitchFamily="34" charset="-122"/>
                  <a:sym typeface="Arial" panose="020B0604020202090204" pitchFamily="34" charset="0"/>
                </a:rPr>
                <a:t>Matching CVs to jobs</a:t>
              </a:r>
            </a:p>
          </p:txBody>
        </p:sp>
        <p:sp>
          <p:nvSpPr>
            <p:cNvPr id="28" name="Freeform 294"/>
            <p:cNvSpPr>
              <a:spLocks noEditPoints="1"/>
            </p:cNvSpPr>
            <p:nvPr/>
          </p:nvSpPr>
          <p:spPr bwMode="auto">
            <a:xfrm>
              <a:off x="456199" y="3433136"/>
              <a:ext cx="268643" cy="169569"/>
            </a:xfrm>
            <a:custGeom>
              <a:avLst/>
              <a:gdLst>
                <a:gd name="T0" fmla="*/ 553 w 722"/>
                <a:gd name="T1" fmla="*/ 70 h 455"/>
                <a:gd name="T2" fmla="*/ 378 w 722"/>
                <a:gd name="T3" fmla="*/ 55 h 455"/>
                <a:gd name="T4" fmla="*/ 367 w 722"/>
                <a:gd name="T5" fmla="*/ 59 h 455"/>
                <a:gd name="T6" fmla="*/ 352 w 722"/>
                <a:gd name="T7" fmla="*/ 55 h 455"/>
                <a:gd name="T8" fmla="*/ 214 w 722"/>
                <a:gd name="T9" fmla="*/ 31 h 455"/>
                <a:gd name="T10" fmla="*/ 63 w 722"/>
                <a:gd name="T11" fmla="*/ 231 h 455"/>
                <a:gd name="T12" fmla="*/ 537 w 722"/>
                <a:gd name="T13" fmla="*/ 437 h 455"/>
                <a:gd name="T14" fmla="*/ 183 w 722"/>
                <a:gd name="T15" fmla="*/ 138 h 455"/>
                <a:gd name="T16" fmla="*/ 230 w 722"/>
                <a:gd name="T17" fmla="*/ 60 h 455"/>
                <a:gd name="T18" fmla="*/ 248 w 722"/>
                <a:gd name="T19" fmla="*/ 41 h 455"/>
                <a:gd name="T20" fmla="*/ 254 w 722"/>
                <a:gd name="T21" fmla="*/ 38 h 455"/>
                <a:gd name="T22" fmla="*/ 264 w 722"/>
                <a:gd name="T23" fmla="*/ 40 h 455"/>
                <a:gd name="T24" fmla="*/ 295 w 722"/>
                <a:gd name="T25" fmla="*/ 58 h 455"/>
                <a:gd name="T26" fmla="*/ 462 w 722"/>
                <a:gd name="T27" fmla="*/ 38 h 455"/>
                <a:gd name="T28" fmla="*/ 470 w 722"/>
                <a:gd name="T29" fmla="*/ 36 h 455"/>
                <a:gd name="T30" fmla="*/ 481 w 722"/>
                <a:gd name="T31" fmla="*/ 38 h 455"/>
                <a:gd name="T32" fmla="*/ 494 w 722"/>
                <a:gd name="T33" fmla="*/ 46 h 455"/>
                <a:gd name="T34" fmla="*/ 514 w 722"/>
                <a:gd name="T35" fmla="*/ 68 h 455"/>
                <a:gd name="T36" fmla="*/ 565 w 722"/>
                <a:gd name="T37" fmla="*/ 160 h 455"/>
                <a:gd name="T38" fmla="*/ 570 w 722"/>
                <a:gd name="T39" fmla="*/ 171 h 455"/>
                <a:gd name="T40" fmla="*/ 585 w 722"/>
                <a:gd name="T41" fmla="*/ 218 h 455"/>
                <a:gd name="T42" fmla="*/ 582 w 722"/>
                <a:gd name="T43" fmla="*/ 231 h 455"/>
                <a:gd name="T44" fmla="*/ 575 w 722"/>
                <a:gd name="T45" fmla="*/ 243 h 455"/>
                <a:gd name="T46" fmla="*/ 559 w 722"/>
                <a:gd name="T47" fmla="*/ 257 h 455"/>
                <a:gd name="T48" fmla="*/ 537 w 722"/>
                <a:gd name="T49" fmla="*/ 269 h 455"/>
                <a:gd name="T50" fmla="*/ 235 w 722"/>
                <a:gd name="T51" fmla="*/ 281 h 455"/>
                <a:gd name="T52" fmla="*/ 193 w 722"/>
                <a:gd name="T53" fmla="*/ 269 h 455"/>
                <a:gd name="T54" fmla="*/ 168 w 722"/>
                <a:gd name="T55" fmla="*/ 255 h 455"/>
                <a:gd name="T56" fmla="*/ 151 w 722"/>
                <a:gd name="T57" fmla="*/ 235 h 455"/>
                <a:gd name="T58" fmla="*/ 146 w 722"/>
                <a:gd name="T59" fmla="*/ 219 h 455"/>
                <a:gd name="T60" fmla="*/ 680 w 722"/>
                <a:gd name="T61" fmla="*/ 342 h 455"/>
                <a:gd name="T62" fmla="*/ 688 w 722"/>
                <a:gd name="T63" fmla="*/ 327 h 455"/>
                <a:gd name="T64" fmla="*/ 680 w 722"/>
                <a:gd name="T65" fmla="*/ 341 h 455"/>
                <a:gd name="T66" fmla="*/ 664 w 722"/>
                <a:gd name="T67" fmla="*/ 357 h 455"/>
                <a:gd name="T68" fmla="*/ 625 w 722"/>
                <a:gd name="T69" fmla="*/ 379 h 455"/>
                <a:gd name="T70" fmla="*/ 122 w 722"/>
                <a:gd name="T71" fmla="*/ 385 h 455"/>
                <a:gd name="T72" fmla="*/ 68 w 722"/>
                <a:gd name="T73" fmla="*/ 357 h 455"/>
                <a:gd name="T74" fmla="*/ 51 w 722"/>
                <a:gd name="T75" fmla="*/ 340 h 455"/>
                <a:gd name="T76" fmla="*/ 44 w 722"/>
                <a:gd name="T77" fmla="*/ 329 h 455"/>
                <a:gd name="T78" fmla="*/ 41 w 722"/>
                <a:gd name="T79" fmla="*/ 308 h 455"/>
                <a:gd name="T80" fmla="*/ 46 w 722"/>
                <a:gd name="T81" fmla="*/ 292 h 455"/>
                <a:gd name="T82" fmla="*/ 61 w 722"/>
                <a:gd name="T83" fmla="*/ 272 h 455"/>
                <a:gd name="T84" fmla="*/ 101 w 722"/>
                <a:gd name="T85" fmla="*/ 244 h 455"/>
                <a:gd name="T86" fmla="*/ 241 w 722"/>
                <a:gd name="T87" fmla="*/ 314 h 455"/>
                <a:gd name="T88" fmla="*/ 593 w 722"/>
                <a:gd name="T89" fmla="*/ 270 h 455"/>
                <a:gd name="T90" fmla="*/ 657 w 722"/>
                <a:gd name="T91" fmla="*/ 261 h 455"/>
                <a:gd name="T92" fmla="*/ 679 w 722"/>
                <a:gd name="T93" fmla="*/ 282 h 455"/>
                <a:gd name="T94" fmla="*/ 689 w 722"/>
                <a:gd name="T95" fmla="*/ 302 h 455"/>
                <a:gd name="T96" fmla="*/ 691 w 722"/>
                <a:gd name="T97" fmla="*/ 318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2" h="455">
                  <a:moveTo>
                    <a:pt x="646" y="218"/>
                  </a:moveTo>
                  <a:cubicBezTo>
                    <a:pt x="636" y="212"/>
                    <a:pt x="626" y="207"/>
                    <a:pt x="615" y="203"/>
                  </a:cubicBezTo>
                  <a:cubicBezTo>
                    <a:pt x="607" y="178"/>
                    <a:pt x="596" y="154"/>
                    <a:pt x="585" y="130"/>
                  </a:cubicBezTo>
                  <a:cubicBezTo>
                    <a:pt x="576" y="109"/>
                    <a:pt x="565" y="89"/>
                    <a:pt x="553" y="70"/>
                  </a:cubicBezTo>
                  <a:cubicBezTo>
                    <a:pt x="542" y="52"/>
                    <a:pt x="529" y="35"/>
                    <a:pt x="513" y="22"/>
                  </a:cubicBezTo>
                  <a:cubicBezTo>
                    <a:pt x="496" y="9"/>
                    <a:pt x="477" y="0"/>
                    <a:pt x="456" y="7"/>
                  </a:cubicBezTo>
                  <a:cubicBezTo>
                    <a:pt x="430" y="16"/>
                    <a:pt x="410" y="37"/>
                    <a:pt x="387" y="51"/>
                  </a:cubicBezTo>
                  <a:cubicBezTo>
                    <a:pt x="384" y="52"/>
                    <a:pt x="381" y="54"/>
                    <a:pt x="378" y="55"/>
                  </a:cubicBezTo>
                  <a:cubicBezTo>
                    <a:pt x="378" y="55"/>
                    <a:pt x="376" y="56"/>
                    <a:pt x="376" y="56"/>
                  </a:cubicBezTo>
                  <a:cubicBezTo>
                    <a:pt x="375" y="57"/>
                    <a:pt x="374" y="57"/>
                    <a:pt x="373" y="57"/>
                  </a:cubicBezTo>
                  <a:cubicBezTo>
                    <a:pt x="372" y="58"/>
                    <a:pt x="370" y="58"/>
                    <a:pt x="369" y="58"/>
                  </a:cubicBezTo>
                  <a:cubicBezTo>
                    <a:pt x="369" y="58"/>
                    <a:pt x="368" y="59"/>
                    <a:pt x="367" y="59"/>
                  </a:cubicBezTo>
                  <a:cubicBezTo>
                    <a:pt x="366" y="59"/>
                    <a:pt x="365" y="59"/>
                    <a:pt x="365" y="59"/>
                  </a:cubicBezTo>
                  <a:cubicBezTo>
                    <a:pt x="364" y="59"/>
                    <a:pt x="363" y="59"/>
                    <a:pt x="363" y="58"/>
                  </a:cubicBezTo>
                  <a:cubicBezTo>
                    <a:pt x="360" y="58"/>
                    <a:pt x="357" y="57"/>
                    <a:pt x="355" y="57"/>
                  </a:cubicBezTo>
                  <a:cubicBezTo>
                    <a:pt x="354" y="56"/>
                    <a:pt x="353" y="56"/>
                    <a:pt x="352" y="55"/>
                  </a:cubicBezTo>
                  <a:cubicBezTo>
                    <a:pt x="353" y="56"/>
                    <a:pt x="350" y="55"/>
                    <a:pt x="350" y="54"/>
                  </a:cubicBezTo>
                  <a:cubicBezTo>
                    <a:pt x="344" y="52"/>
                    <a:pt x="338" y="48"/>
                    <a:pt x="332" y="45"/>
                  </a:cubicBezTo>
                  <a:cubicBezTo>
                    <a:pt x="311" y="32"/>
                    <a:pt x="291" y="13"/>
                    <a:pt x="266" y="8"/>
                  </a:cubicBezTo>
                  <a:cubicBezTo>
                    <a:pt x="244" y="3"/>
                    <a:pt x="228" y="15"/>
                    <a:pt x="214" y="31"/>
                  </a:cubicBezTo>
                  <a:cubicBezTo>
                    <a:pt x="199" y="48"/>
                    <a:pt x="187" y="67"/>
                    <a:pt x="175" y="87"/>
                  </a:cubicBezTo>
                  <a:cubicBezTo>
                    <a:pt x="155" y="122"/>
                    <a:pt x="137" y="158"/>
                    <a:pt x="120" y="195"/>
                  </a:cubicBezTo>
                  <a:cubicBezTo>
                    <a:pt x="119" y="197"/>
                    <a:pt x="118" y="200"/>
                    <a:pt x="117" y="203"/>
                  </a:cubicBezTo>
                  <a:cubicBezTo>
                    <a:pt x="98" y="210"/>
                    <a:pt x="80" y="220"/>
                    <a:pt x="63" y="231"/>
                  </a:cubicBezTo>
                  <a:cubicBezTo>
                    <a:pt x="30" y="254"/>
                    <a:pt x="0" y="290"/>
                    <a:pt x="12" y="333"/>
                  </a:cubicBezTo>
                  <a:cubicBezTo>
                    <a:pt x="25" y="377"/>
                    <a:pt x="74" y="401"/>
                    <a:pt x="114" y="415"/>
                  </a:cubicBezTo>
                  <a:cubicBezTo>
                    <a:pt x="176" y="439"/>
                    <a:pt x="245" y="447"/>
                    <a:pt x="312" y="451"/>
                  </a:cubicBezTo>
                  <a:cubicBezTo>
                    <a:pt x="387" y="455"/>
                    <a:pt x="463" y="451"/>
                    <a:pt x="537" y="437"/>
                  </a:cubicBezTo>
                  <a:cubicBezTo>
                    <a:pt x="582" y="429"/>
                    <a:pt x="629" y="416"/>
                    <a:pt x="668" y="392"/>
                  </a:cubicBezTo>
                  <a:cubicBezTo>
                    <a:pt x="696" y="374"/>
                    <a:pt x="722" y="348"/>
                    <a:pt x="722" y="313"/>
                  </a:cubicBezTo>
                  <a:cubicBezTo>
                    <a:pt x="722" y="268"/>
                    <a:pt x="682" y="237"/>
                    <a:pt x="646" y="218"/>
                  </a:cubicBezTo>
                  <a:close/>
                  <a:moveTo>
                    <a:pt x="183" y="138"/>
                  </a:moveTo>
                  <a:cubicBezTo>
                    <a:pt x="194" y="117"/>
                    <a:pt x="205" y="96"/>
                    <a:pt x="219" y="76"/>
                  </a:cubicBezTo>
                  <a:cubicBezTo>
                    <a:pt x="222" y="72"/>
                    <a:pt x="225" y="68"/>
                    <a:pt x="228" y="64"/>
                  </a:cubicBezTo>
                  <a:cubicBezTo>
                    <a:pt x="228" y="63"/>
                    <a:pt x="229" y="62"/>
                    <a:pt x="230" y="61"/>
                  </a:cubicBezTo>
                  <a:cubicBezTo>
                    <a:pt x="230" y="60"/>
                    <a:pt x="230" y="60"/>
                    <a:pt x="230" y="60"/>
                  </a:cubicBezTo>
                  <a:cubicBezTo>
                    <a:pt x="230" y="60"/>
                    <a:pt x="230" y="60"/>
                    <a:pt x="230" y="60"/>
                  </a:cubicBezTo>
                  <a:cubicBezTo>
                    <a:pt x="232" y="58"/>
                    <a:pt x="234" y="56"/>
                    <a:pt x="235" y="54"/>
                  </a:cubicBezTo>
                  <a:cubicBezTo>
                    <a:pt x="238" y="51"/>
                    <a:pt x="241" y="48"/>
                    <a:pt x="244" y="45"/>
                  </a:cubicBezTo>
                  <a:cubicBezTo>
                    <a:pt x="245" y="43"/>
                    <a:pt x="247" y="42"/>
                    <a:pt x="248" y="41"/>
                  </a:cubicBezTo>
                  <a:cubicBezTo>
                    <a:pt x="248" y="41"/>
                    <a:pt x="248" y="41"/>
                    <a:pt x="248" y="41"/>
                  </a:cubicBezTo>
                  <a:cubicBezTo>
                    <a:pt x="249" y="40"/>
                    <a:pt x="249" y="40"/>
                    <a:pt x="250" y="39"/>
                  </a:cubicBezTo>
                  <a:cubicBezTo>
                    <a:pt x="251" y="39"/>
                    <a:pt x="253" y="38"/>
                    <a:pt x="253" y="38"/>
                  </a:cubicBezTo>
                  <a:cubicBezTo>
                    <a:pt x="253" y="38"/>
                    <a:pt x="254" y="38"/>
                    <a:pt x="254" y="38"/>
                  </a:cubicBezTo>
                  <a:cubicBezTo>
                    <a:pt x="254" y="38"/>
                    <a:pt x="254" y="38"/>
                    <a:pt x="254" y="38"/>
                  </a:cubicBezTo>
                  <a:cubicBezTo>
                    <a:pt x="255" y="37"/>
                    <a:pt x="256" y="38"/>
                    <a:pt x="256" y="38"/>
                  </a:cubicBezTo>
                  <a:cubicBezTo>
                    <a:pt x="257" y="38"/>
                    <a:pt x="257" y="38"/>
                    <a:pt x="258" y="38"/>
                  </a:cubicBezTo>
                  <a:cubicBezTo>
                    <a:pt x="260" y="38"/>
                    <a:pt x="262" y="39"/>
                    <a:pt x="264" y="40"/>
                  </a:cubicBezTo>
                  <a:cubicBezTo>
                    <a:pt x="265" y="40"/>
                    <a:pt x="267" y="41"/>
                    <a:pt x="267" y="41"/>
                  </a:cubicBezTo>
                  <a:cubicBezTo>
                    <a:pt x="268" y="41"/>
                    <a:pt x="269" y="42"/>
                    <a:pt x="271" y="43"/>
                  </a:cubicBezTo>
                  <a:cubicBezTo>
                    <a:pt x="273" y="44"/>
                    <a:pt x="276" y="45"/>
                    <a:pt x="278" y="47"/>
                  </a:cubicBezTo>
                  <a:cubicBezTo>
                    <a:pt x="284" y="50"/>
                    <a:pt x="290" y="54"/>
                    <a:pt x="295" y="58"/>
                  </a:cubicBezTo>
                  <a:cubicBezTo>
                    <a:pt x="316" y="72"/>
                    <a:pt x="339" y="89"/>
                    <a:pt x="366" y="90"/>
                  </a:cubicBezTo>
                  <a:cubicBezTo>
                    <a:pt x="393" y="90"/>
                    <a:pt x="417" y="68"/>
                    <a:pt x="438" y="53"/>
                  </a:cubicBezTo>
                  <a:cubicBezTo>
                    <a:pt x="443" y="49"/>
                    <a:pt x="449" y="45"/>
                    <a:pt x="454" y="42"/>
                  </a:cubicBezTo>
                  <a:cubicBezTo>
                    <a:pt x="457" y="41"/>
                    <a:pt x="459" y="39"/>
                    <a:pt x="462" y="38"/>
                  </a:cubicBezTo>
                  <a:cubicBezTo>
                    <a:pt x="462" y="38"/>
                    <a:pt x="462" y="38"/>
                    <a:pt x="462" y="38"/>
                  </a:cubicBezTo>
                  <a:cubicBezTo>
                    <a:pt x="463" y="38"/>
                    <a:pt x="463" y="38"/>
                    <a:pt x="463" y="37"/>
                  </a:cubicBezTo>
                  <a:cubicBezTo>
                    <a:pt x="465" y="37"/>
                    <a:pt x="466" y="36"/>
                    <a:pt x="468" y="36"/>
                  </a:cubicBezTo>
                  <a:cubicBezTo>
                    <a:pt x="468" y="36"/>
                    <a:pt x="469" y="36"/>
                    <a:pt x="470" y="36"/>
                  </a:cubicBezTo>
                  <a:cubicBezTo>
                    <a:pt x="470" y="36"/>
                    <a:pt x="471" y="36"/>
                    <a:pt x="471" y="36"/>
                  </a:cubicBezTo>
                  <a:cubicBezTo>
                    <a:pt x="472" y="36"/>
                    <a:pt x="473" y="36"/>
                    <a:pt x="473" y="36"/>
                  </a:cubicBezTo>
                  <a:cubicBezTo>
                    <a:pt x="475" y="36"/>
                    <a:pt x="477" y="36"/>
                    <a:pt x="478" y="37"/>
                  </a:cubicBezTo>
                  <a:cubicBezTo>
                    <a:pt x="479" y="37"/>
                    <a:pt x="480" y="37"/>
                    <a:pt x="481" y="38"/>
                  </a:cubicBezTo>
                  <a:cubicBezTo>
                    <a:pt x="481" y="38"/>
                    <a:pt x="481" y="38"/>
                    <a:pt x="481" y="38"/>
                  </a:cubicBezTo>
                  <a:cubicBezTo>
                    <a:pt x="485" y="40"/>
                    <a:pt x="488" y="42"/>
                    <a:pt x="491" y="44"/>
                  </a:cubicBezTo>
                  <a:cubicBezTo>
                    <a:pt x="491" y="44"/>
                    <a:pt x="492" y="44"/>
                    <a:pt x="492" y="45"/>
                  </a:cubicBezTo>
                  <a:cubicBezTo>
                    <a:pt x="493" y="45"/>
                    <a:pt x="493" y="46"/>
                    <a:pt x="494" y="46"/>
                  </a:cubicBezTo>
                  <a:cubicBezTo>
                    <a:pt x="496" y="48"/>
                    <a:pt x="498" y="50"/>
                    <a:pt x="500" y="51"/>
                  </a:cubicBezTo>
                  <a:cubicBezTo>
                    <a:pt x="503" y="55"/>
                    <a:pt x="506" y="58"/>
                    <a:pt x="509" y="62"/>
                  </a:cubicBezTo>
                  <a:cubicBezTo>
                    <a:pt x="511" y="64"/>
                    <a:pt x="512" y="66"/>
                    <a:pt x="514" y="68"/>
                  </a:cubicBezTo>
                  <a:cubicBezTo>
                    <a:pt x="514" y="68"/>
                    <a:pt x="514" y="68"/>
                    <a:pt x="514" y="68"/>
                  </a:cubicBezTo>
                  <a:cubicBezTo>
                    <a:pt x="514" y="68"/>
                    <a:pt x="514" y="68"/>
                    <a:pt x="514" y="68"/>
                  </a:cubicBezTo>
                  <a:cubicBezTo>
                    <a:pt x="515" y="70"/>
                    <a:pt x="516" y="71"/>
                    <a:pt x="517" y="72"/>
                  </a:cubicBezTo>
                  <a:cubicBezTo>
                    <a:pt x="531" y="91"/>
                    <a:pt x="542" y="111"/>
                    <a:pt x="552" y="131"/>
                  </a:cubicBezTo>
                  <a:cubicBezTo>
                    <a:pt x="556" y="141"/>
                    <a:pt x="561" y="151"/>
                    <a:pt x="565" y="160"/>
                  </a:cubicBezTo>
                  <a:cubicBezTo>
                    <a:pt x="566" y="163"/>
                    <a:pt x="567" y="165"/>
                    <a:pt x="568" y="167"/>
                  </a:cubicBezTo>
                  <a:cubicBezTo>
                    <a:pt x="568" y="167"/>
                    <a:pt x="568" y="168"/>
                    <a:pt x="568" y="168"/>
                  </a:cubicBezTo>
                  <a:cubicBezTo>
                    <a:pt x="568" y="168"/>
                    <a:pt x="568" y="168"/>
                    <a:pt x="568" y="168"/>
                  </a:cubicBezTo>
                  <a:cubicBezTo>
                    <a:pt x="569" y="169"/>
                    <a:pt x="569" y="170"/>
                    <a:pt x="570" y="171"/>
                  </a:cubicBezTo>
                  <a:cubicBezTo>
                    <a:pt x="571" y="175"/>
                    <a:pt x="573" y="179"/>
                    <a:pt x="575" y="184"/>
                  </a:cubicBezTo>
                  <a:cubicBezTo>
                    <a:pt x="579" y="193"/>
                    <a:pt x="582" y="203"/>
                    <a:pt x="586" y="213"/>
                  </a:cubicBezTo>
                  <a:cubicBezTo>
                    <a:pt x="586" y="215"/>
                    <a:pt x="586" y="216"/>
                    <a:pt x="586" y="218"/>
                  </a:cubicBezTo>
                  <a:cubicBezTo>
                    <a:pt x="586" y="218"/>
                    <a:pt x="585" y="218"/>
                    <a:pt x="585" y="218"/>
                  </a:cubicBezTo>
                  <a:cubicBezTo>
                    <a:pt x="585" y="219"/>
                    <a:pt x="585" y="219"/>
                    <a:pt x="585" y="219"/>
                  </a:cubicBezTo>
                  <a:cubicBezTo>
                    <a:pt x="585" y="220"/>
                    <a:pt x="585" y="221"/>
                    <a:pt x="585" y="222"/>
                  </a:cubicBezTo>
                  <a:cubicBezTo>
                    <a:pt x="584" y="225"/>
                    <a:pt x="584" y="227"/>
                    <a:pt x="583" y="229"/>
                  </a:cubicBezTo>
                  <a:cubicBezTo>
                    <a:pt x="583" y="230"/>
                    <a:pt x="582" y="231"/>
                    <a:pt x="582" y="231"/>
                  </a:cubicBezTo>
                  <a:cubicBezTo>
                    <a:pt x="582" y="230"/>
                    <a:pt x="581" y="233"/>
                    <a:pt x="581" y="234"/>
                  </a:cubicBezTo>
                  <a:cubicBezTo>
                    <a:pt x="580" y="236"/>
                    <a:pt x="578" y="238"/>
                    <a:pt x="577" y="240"/>
                  </a:cubicBezTo>
                  <a:cubicBezTo>
                    <a:pt x="577" y="241"/>
                    <a:pt x="576" y="241"/>
                    <a:pt x="576" y="242"/>
                  </a:cubicBezTo>
                  <a:cubicBezTo>
                    <a:pt x="576" y="242"/>
                    <a:pt x="575" y="243"/>
                    <a:pt x="575" y="243"/>
                  </a:cubicBezTo>
                  <a:cubicBezTo>
                    <a:pt x="571" y="248"/>
                    <a:pt x="567" y="251"/>
                    <a:pt x="563" y="254"/>
                  </a:cubicBezTo>
                  <a:cubicBezTo>
                    <a:pt x="563" y="255"/>
                    <a:pt x="563" y="255"/>
                    <a:pt x="563" y="255"/>
                  </a:cubicBezTo>
                  <a:cubicBezTo>
                    <a:pt x="563" y="255"/>
                    <a:pt x="563" y="255"/>
                    <a:pt x="562" y="255"/>
                  </a:cubicBezTo>
                  <a:cubicBezTo>
                    <a:pt x="561" y="256"/>
                    <a:pt x="560" y="257"/>
                    <a:pt x="559" y="257"/>
                  </a:cubicBezTo>
                  <a:cubicBezTo>
                    <a:pt x="557" y="259"/>
                    <a:pt x="555" y="260"/>
                    <a:pt x="552" y="262"/>
                  </a:cubicBezTo>
                  <a:cubicBezTo>
                    <a:pt x="550" y="263"/>
                    <a:pt x="548" y="264"/>
                    <a:pt x="545" y="266"/>
                  </a:cubicBezTo>
                  <a:cubicBezTo>
                    <a:pt x="544" y="266"/>
                    <a:pt x="543" y="267"/>
                    <a:pt x="541" y="267"/>
                  </a:cubicBezTo>
                  <a:cubicBezTo>
                    <a:pt x="541" y="268"/>
                    <a:pt x="538" y="269"/>
                    <a:pt x="537" y="269"/>
                  </a:cubicBezTo>
                  <a:cubicBezTo>
                    <a:pt x="525" y="274"/>
                    <a:pt x="513" y="278"/>
                    <a:pt x="500" y="281"/>
                  </a:cubicBezTo>
                  <a:cubicBezTo>
                    <a:pt x="469" y="288"/>
                    <a:pt x="438" y="290"/>
                    <a:pt x="405" y="292"/>
                  </a:cubicBezTo>
                  <a:cubicBezTo>
                    <a:pt x="369" y="293"/>
                    <a:pt x="333" y="293"/>
                    <a:pt x="297" y="290"/>
                  </a:cubicBezTo>
                  <a:cubicBezTo>
                    <a:pt x="275" y="288"/>
                    <a:pt x="256" y="286"/>
                    <a:pt x="235" y="281"/>
                  </a:cubicBezTo>
                  <a:cubicBezTo>
                    <a:pt x="226" y="279"/>
                    <a:pt x="217" y="277"/>
                    <a:pt x="208" y="274"/>
                  </a:cubicBezTo>
                  <a:cubicBezTo>
                    <a:pt x="204" y="273"/>
                    <a:pt x="200" y="271"/>
                    <a:pt x="196" y="270"/>
                  </a:cubicBezTo>
                  <a:cubicBezTo>
                    <a:pt x="195" y="270"/>
                    <a:pt x="194" y="269"/>
                    <a:pt x="194" y="269"/>
                  </a:cubicBezTo>
                  <a:cubicBezTo>
                    <a:pt x="194" y="269"/>
                    <a:pt x="193" y="269"/>
                    <a:pt x="193" y="269"/>
                  </a:cubicBezTo>
                  <a:cubicBezTo>
                    <a:pt x="191" y="268"/>
                    <a:pt x="188" y="267"/>
                    <a:pt x="186" y="266"/>
                  </a:cubicBezTo>
                  <a:cubicBezTo>
                    <a:pt x="183" y="264"/>
                    <a:pt x="180" y="262"/>
                    <a:pt x="177" y="260"/>
                  </a:cubicBezTo>
                  <a:cubicBezTo>
                    <a:pt x="175" y="259"/>
                    <a:pt x="174" y="258"/>
                    <a:pt x="172" y="257"/>
                  </a:cubicBezTo>
                  <a:cubicBezTo>
                    <a:pt x="172" y="257"/>
                    <a:pt x="169" y="255"/>
                    <a:pt x="168" y="255"/>
                  </a:cubicBezTo>
                  <a:cubicBezTo>
                    <a:pt x="166" y="253"/>
                    <a:pt x="164" y="251"/>
                    <a:pt x="162" y="249"/>
                  </a:cubicBezTo>
                  <a:cubicBezTo>
                    <a:pt x="160" y="248"/>
                    <a:pt x="159" y="246"/>
                    <a:pt x="158" y="245"/>
                  </a:cubicBezTo>
                  <a:cubicBezTo>
                    <a:pt x="158" y="245"/>
                    <a:pt x="156" y="242"/>
                    <a:pt x="155" y="242"/>
                  </a:cubicBezTo>
                  <a:cubicBezTo>
                    <a:pt x="154" y="240"/>
                    <a:pt x="153" y="237"/>
                    <a:pt x="151" y="235"/>
                  </a:cubicBezTo>
                  <a:cubicBezTo>
                    <a:pt x="151" y="234"/>
                    <a:pt x="150" y="233"/>
                    <a:pt x="150" y="232"/>
                  </a:cubicBezTo>
                  <a:cubicBezTo>
                    <a:pt x="150" y="233"/>
                    <a:pt x="149" y="229"/>
                    <a:pt x="148" y="228"/>
                  </a:cubicBezTo>
                  <a:cubicBezTo>
                    <a:pt x="147" y="225"/>
                    <a:pt x="147" y="222"/>
                    <a:pt x="146" y="219"/>
                  </a:cubicBezTo>
                  <a:cubicBezTo>
                    <a:pt x="146" y="219"/>
                    <a:pt x="146" y="219"/>
                    <a:pt x="146" y="219"/>
                  </a:cubicBezTo>
                  <a:cubicBezTo>
                    <a:pt x="146" y="218"/>
                    <a:pt x="146" y="218"/>
                    <a:pt x="146" y="217"/>
                  </a:cubicBezTo>
                  <a:cubicBezTo>
                    <a:pt x="146" y="216"/>
                    <a:pt x="146" y="215"/>
                    <a:pt x="146" y="214"/>
                  </a:cubicBezTo>
                  <a:cubicBezTo>
                    <a:pt x="157" y="188"/>
                    <a:pt x="170" y="163"/>
                    <a:pt x="183" y="138"/>
                  </a:cubicBezTo>
                  <a:close/>
                  <a:moveTo>
                    <a:pt x="680" y="342"/>
                  </a:moveTo>
                  <a:cubicBezTo>
                    <a:pt x="679" y="342"/>
                    <a:pt x="679" y="342"/>
                    <a:pt x="680" y="342"/>
                  </a:cubicBezTo>
                  <a:close/>
                  <a:moveTo>
                    <a:pt x="691" y="318"/>
                  </a:moveTo>
                  <a:cubicBezTo>
                    <a:pt x="690" y="319"/>
                    <a:pt x="690" y="320"/>
                    <a:pt x="690" y="321"/>
                  </a:cubicBezTo>
                  <a:cubicBezTo>
                    <a:pt x="690" y="323"/>
                    <a:pt x="689" y="325"/>
                    <a:pt x="688" y="327"/>
                  </a:cubicBezTo>
                  <a:cubicBezTo>
                    <a:pt x="688" y="327"/>
                    <a:pt x="688" y="328"/>
                    <a:pt x="688" y="329"/>
                  </a:cubicBezTo>
                  <a:cubicBezTo>
                    <a:pt x="687" y="329"/>
                    <a:pt x="687" y="330"/>
                    <a:pt x="687" y="330"/>
                  </a:cubicBezTo>
                  <a:cubicBezTo>
                    <a:pt x="685" y="334"/>
                    <a:pt x="683" y="337"/>
                    <a:pt x="681" y="340"/>
                  </a:cubicBezTo>
                  <a:cubicBezTo>
                    <a:pt x="681" y="340"/>
                    <a:pt x="681" y="341"/>
                    <a:pt x="680" y="341"/>
                  </a:cubicBezTo>
                  <a:cubicBezTo>
                    <a:pt x="680" y="342"/>
                    <a:pt x="679" y="342"/>
                    <a:pt x="679" y="343"/>
                  </a:cubicBezTo>
                  <a:cubicBezTo>
                    <a:pt x="677" y="345"/>
                    <a:pt x="675" y="347"/>
                    <a:pt x="673" y="349"/>
                  </a:cubicBezTo>
                  <a:cubicBezTo>
                    <a:pt x="672" y="350"/>
                    <a:pt x="670" y="352"/>
                    <a:pt x="668" y="353"/>
                  </a:cubicBezTo>
                  <a:cubicBezTo>
                    <a:pt x="668" y="354"/>
                    <a:pt x="664" y="357"/>
                    <a:pt x="664" y="357"/>
                  </a:cubicBezTo>
                  <a:cubicBezTo>
                    <a:pt x="660" y="360"/>
                    <a:pt x="656" y="363"/>
                    <a:pt x="651" y="365"/>
                  </a:cubicBezTo>
                  <a:cubicBezTo>
                    <a:pt x="647" y="368"/>
                    <a:pt x="642" y="371"/>
                    <a:pt x="637" y="374"/>
                  </a:cubicBezTo>
                  <a:cubicBezTo>
                    <a:pt x="634" y="375"/>
                    <a:pt x="631" y="376"/>
                    <a:pt x="629" y="377"/>
                  </a:cubicBezTo>
                  <a:cubicBezTo>
                    <a:pt x="627" y="378"/>
                    <a:pt x="626" y="379"/>
                    <a:pt x="625" y="379"/>
                  </a:cubicBezTo>
                  <a:cubicBezTo>
                    <a:pt x="624" y="379"/>
                    <a:pt x="621" y="381"/>
                    <a:pt x="621" y="381"/>
                  </a:cubicBezTo>
                  <a:cubicBezTo>
                    <a:pt x="562" y="405"/>
                    <a:pt x="497" y="414"/>
                    <a:pt x="434" y="419"/>
                  </a:cubicBezTo>
                  <a:cubicBezTo>
                    <a:pt x="359" y="424"/>
                    <a:pt x="284" y="421"/>
                    <a:pt x="210" y="408"/>
                  </a:cubicBezTo>
                  <a:cubicBezTo>
                    <a:pt x="180" y="403"/>
                    <a:pt x="151" y="396"/>
                    <a:pt x="122" y="385"/>
                  </a:cubicBezTo>
                  <a:cubicBezTo>
                    <a:pt x="110" y="381"/>
                    <a:pt x="102" y="377"/>
                    <a:pt x="90" y="371"/>
                  </a:cubicBezTo>
                  <a:cubicBezTo>
                    <a:pt x="85" y="368"/>
                    <a:pt x="80" y="366"/>
                    <a:pt x="76" y="363"/>
                  </a:cubicBezTo>
                  <a:cubicBezTo>
                    <a:pt x="74" y="361"/>
                    <a:pt x="71" y="360"/>
                    <a:pt x="69" y="358"/>
                  </a:cubicBezTo>
                  <a:cubicBezTo>
                    <a:pt x="69" y="358"/>
                    <a:pt x="68" y="357"/>
                    <a:pt x="68" y="357"/>
                  </a:cubicBezTo>
                  <a:cubicBezTo>
                    <a:pt x="68" y="357"/>
                    <a:pt x="65" y="355"/>
                    <a:pt x="65" y="355"/>
                  </a:cubicBezTo>
                  <a:cubicBezTo>
                    <a:pt x="61" y="352"/>
                    <a:pt x="58" y="349"/>
                    <a:pt x="55" y="345"/>
                  </a:cubicBezTo>
                  <a:cubicBezTo>
                    <a:pt x="54" y="344"/>
                    <a:pt x="52" y="342"/>
                    <a:pt x="51" y="341"/>
                  </a:cubicBezTo>
                  <a:cubicBezTo>
                    <a:pt x="51" y="341"/>
                    <a:pt x="51" y="340"/>
                    <a:pt x="51" y="340"/>
                  </a:cubicBezTo>
                  <a:cubicBezTo>
                    <a:pt x="50" y="339"/>
                    <a:pt x="49" y="338"/>
                    <a:pt x="48" y="337"/>
                  </a:cubicBezTo>
                  <a:cubicBezTo>
                    <a:pt x="47" y="335"/>
                    <a:pt x="46" y="333"/>
                    <a:pt x="45" y="332"/>
                  </a:cubicBezTo>
                  <a:cubicBezTo>
                    <a:pt x="45" y="331"/>
                    <a:pt x="44" y="330"/>
                    <a:pt x="44" y="329"/>
                  </a:cubicBezTo>
                  <a:cubicBezTo>
                    <a:pt x="44" y="329"/>
                    <a:pt x="44" y="329"/>
                    <a:pt x="44" y="329"/>
                  </a:cubicBezTo>
                  <a:cubicBezTo>
                    <a:pt x="43" y="326"/>
                    <a:pt x="42" y="323"/>
                    <a:pt x="41" y="319"/>
                  </a:cubicBezTo>
                  <a:cubicBezTo>
                    <a:pt x="41" y="319"/>
                    <a:pt x="41" y="316"/>
                    <a:pt x="41" y="315"/>
                  </a:cubicBezTo>
                  <a:cubicBezTo>
                    <a:pt x="41" y="313"/>
                    <a:pt x="41" y="311"/>
                    <a:pt x="41" y="309"/>
                  </a:cubicBezTo>
                  <a:cubicBezTo>
                    <a:pt x="41" y="309"/>
                    <a:pt x="41" y="308"/>
                    <a:pt x="41" y="308"/>
                  </a:cubicBezTo>
                  <a:cubicBezTo>
                    <a:pt x="41" y="308"/>
                    <a:pt x="41" y="307"/>
                    <a:pt x="41" y="307"/>
                  </a:cubicBezTo>
                  <a:cubicBezTo>
                    <a:pt x="41" y="304"/>
                    <a:pt x="42" y="302"/>
                    <a:pt x="43" y="300"/>
                  </a:cubicBezTo>
                  <a:cubicBezTo>
                    <a:pt x="43" y="299"/>
                    <a:pt x="44" y="296"/>
                    <a:pt x="44" y="296"/>
                  </a:cubicBezTo>
                  <a:cubicBezTo>
                    <a:pt x="45" y="294"/>
                    <a:pt x="45" y="293"/>
                    <a:pt x="46" y="292"/>
                  </a:cubicBezTo>
                  <a:cubicBezTo>
                    <a:pt x="47" y="290"/>
                    <a:pt x="48" y="288"/>
                    <a:pt x="49" y="287"/>
                  </a:cubicBezTo>
                  <a:cubicBezTo>
                    <a:pt x="50" y="286"/>
                    <a:pt x="51" y="285"/>
                    <a:pt x="51" y="284"/>
                  </a:cubicBezTo>
                  <a:cubicBezTo>
                    <a:pt x="51" y="283"/>
                    <a:pt x="52" y="282"/>
                    <a:pt x="53" y="282"/>
                  </a:cubicBezTo>
                  <a:cubicBezTo>
                    <a:pt x="55" y="278"/>
                    <a:pt x="58" y="275"/>
                    <a:pt x="61" y="272"/>
                  </a:cubicBezTo>
                  <a:cubicBezTo>
                    <a:pt x="63" y="271"/>
                    <a:pt x="65" y="269"/>
                    <a:pt x="67" y="267"/>
                  </a:cubicBezTo>
                  <a:cubicBezTo>
                    <a:pt x="68" y="267"/>
                    <a:pt x="69" y="266"/>
                    <a:pt x="70" y="265"/>
                  </a:cubicBezTo>
                  <a:cubicBezTo>
                    <a:pt x="70" y="265"/>
                    <a:pt x="72" y="263"/>
                    <a:pt x="72" y="263"/>
                  </a:cubicBezTo>
                  <a:cubicBezTo>
                    <a:pt x="81" y="256"/>
                    <a:pt x="91" y="250"/>
                    <a:pt x="101" y="244"/>
                  </a:cubicBezTo>
                  <a:cubicBezTo>
                    <a:pt x="107" y="241"/>
                    <a:pt x="112" y="239"/>
                    <a:pt x="118" y="236"/>
                  </a:cubicBezTo>
                  <a:cubicBezTo>
                    <a:pt x="118" y="237"/>
                    <a:pt x="118" y="237"/>
                    <a:pt x="119" y="238"/>
                  </a:cubicBezTo>
                  <a:cubicBezTo>
                    <a:pt x="126" y="260"/>
                    <a:pt x="143" y="277"/>
                    <a:pt x="163" y="288"/>
                  </a:cubicBezTo>
                  <a:cubicBezTo>
                    <a:pt x="187" y="302"/>
                    <a:pt x="214" y="309"/>
                    <a:pt x="241" y="314"/>
                  </a:cubicBezTo>
                  <a:cubicBezTo>
                    <a:pt x="275" y="320"/>
                    <a:pt x="309" y="323"/>
                    <a:pt x="344" y="323"/>
                  </a:cubicBezTo>
                  <a:cubicBezTo>
                    <a:pt x="377" y="324"/>
                    <a:pt x="411" y="323"/>
                    <a:pt x="445" y="320"/>
                  </a:cubicBezTo>
                  <a:cubicBezTo>
                    <a:pt x="474" y="318"/>
                    <a:pt x="504" y="313"/>
                    <a:pt x="532" y="304"/>
                  </a:cubicBezTo>
                  <a:cubicBezTo>
                    <a:pt x="554" y="297"/>
                    <a:pt x="576" y="287"/>
                    <a:pt x="593" y="270"/>
                  </a:cubicBezTo>
                  <a:cubicBezTo>
                    <a:pt x="602" y="260"/>
                    <a:pt x="609" y="249"/>
                    <a:pt x="613" y="236"/>
                  </a:cubicBezTo>
                  <a:cubicBezTo>
                    <a:pt x="621" y="240"/>
                    <a:pt x="629" y="243"/>
                    <a:pt x="637" y="248"/>
                  </a:cubicBezTo>
                  <a:cubicBezTo>
                    <a:pt x="642" y="251"/>
                    <a:pt x="648" y="255"/>
                    <a:pt x="654" y="259"/>
                  </a:cubicBezTo>
                  <a:cubicBezTo>
                    <a:pt x="655" y="259"/>
                    <a:pt x="656" y="260"/>
                    <a:pt x="657" y="261"/>
                  </a:cubicBezTo>
                  <a:cubicBezTo>
                    <a:pt x="657" y="261"/>
                    <a:pt x="659" y="263"/>
                    <a:pt x="660" y="263"/>
                  </a:cubicBezTo>
                  <a:cubicBezTo>
                    <a:pt x="662" y="265"/>
                    <a:pt x="664" y="267"/>
                    <a:pt x="667" y="269"/>
                  </a:cubicBezTo>
                  <a:cubicBezTo>
                    <a:pt x="671" y="273"/>
                    <a:pt x="674" y="277"/>
                    <a:pt x="678" y="281"/>
                  </a:cubicBezTo>
                  <a:cubicBezTo>
                    <a:pt x="678" y="281"/>
                    <a:pt x="679" y="282"/>
                    <a:pt x="679" y="282"/>
                  </a:cubicBezTo>
                  <a:cubicBezTo>
                    <a:pt x="680" y="283"/>
                    <a:pt x="680" y="284"/>
                    <a:pt x="681" y="285"/>
                  </a:cubicBezTo>
                  <a:cubicBezTo>
                    <a:pt x="682" y="287"/>
                    <a:pt x="684" y="289"/>
                    <a:pt x="685" y="292"/>
                  </a:cubicBezTo>
                  <a:cubicBezTo>
                    <a:pt x="686" y="293"/>
                    <a:pt x="687" y="296"/>
                    <a:pt x="688" y="297"/>
                  </a:cubicBezTo>
                  <a:cubicBezTo>
                    <a:pt x="688" y="299"/>
                    <a:pt x="689" y="300"/>
                    <a:pt x="689" y="302"/>
                  </a:cubicBezTo>
                  <a:cubicBezTo>
                    <a:pt x="690" y="304"/>
                    <a:pt x="690" y="305"/>
                    <a:pt x="690" y="307"/>
                  </a:cubicBezTo>
                  <a:cubicBezTo>
                    <a:pt x="691" y="308"/>
                    <a:pt x="691" y="309"/>
                    <a:pt x="691" y="309"/>
                  </a:cubicBezTo>
                  <a:cubicBezTo>
                    <a:pt x="691" y="310"/>
                    <a:pt x="691" y="312"/>
                    <a:pt x="691" y="313"/>
                  </a:cubicBezTo>
                  <a:cubicBezTo>
                    <a:pt x="691" y="315"/>
                    <a:pt x="691" y="317"/>
                    <a:pt x="691" y="318"/>
                  </a:cubicBezTo>
                  <a:close/>
                </a:path>
              </a:pathLst>
            </a:custGeom>
            <a:solidFill>
              <a:schemeClr val="bg1"/>
            </a:solidFill>
            <a:ln>
              <a:solidFill>
                <a:schemeClr val="tx1"/>
              </a:solidFill>
            </a:ln>
          </p:spPr>
          <p:txBody>
            <a:bodyPr vert="horz" wrap="square" lIns="91440" tIns="45720" rIns="91440" bIns="45720" numCol="1" anchor="t" anchorCtr="0" compatLnSpc="1"/>
            <a:lstStyle/>
            <a:p>
              <a:endParaRPr lang="en-US">
                <a:latin typeface="Arial" panose="020B0604020202090204" pitchFamily="34" charset="0"/>
                <a:ea typeface="微软雅黑" panose="020B0503020204020204" pitchFamily="34" charset="-122"/>
                <a:sym typeface="Arial" panose="020B0604020202090204" pitchFamily="34" charset="0"/>
              </a:endParaRPr>
            </a:p>
          </p:txBody>
        </p:sp>
      </p:grpSp>
      <p:grpSp>
        <p:nvGrpSpPr>
          <p:cNvPr id="6" name="组合 5"/>
          <p:cNvGrpSpPr/>
          <p:nvPr/>
        </p:nvGrpSpPr>
        <p:grpSpPr>
          <a:xfrm>
            <a:off x="3296297" y="1425388"/>
            <a:ext cx="8878471" cy="5217459"/>
            <a:chOff x="3161329" y="915587"/>
            <a:chExt cx="7802781" cy="4065495"/>
          </a:xfrm>
        </p:grpSpPr>
        <p:sp>
          <p:nvSpPr>
            <p:cNvPr id="9" name="Rectangle 8"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3161329" y="915587"/>
              <a:ext cx="7787640" cy="4065495"/>
            </a:xfrm>
            <a:prstGeom prst="rect">
              <a:avLst/>
            </a:prstGeom>
            <a:solidFill>
              <a:schemeClr val="bg1"/>
            </a:solidFill>
            <a:ln>
              <a:noFill/>
            </a:ln>
            <a:effectLst>
              <a:outerShdw blurRad="114300" dist="635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bg1"/>
                </a:solidFill>
                <a:latin typeface="Arial" panose="020B0604020202090204" pitchFamily="34" charset="0"/>
                <a:ea typeface="微软雅黑" panose="020B0503020204020204" pitchFamily="34" charset="-122"/>
                <a:sym typeface="Arial" panose="020B0604020202090204" pitchFamily="34" charset="0"/>
              </a:endParaRPr>
            </a:p>
          </p:txBody>
        </p:sp>
        <p:sp>
          <p:nvSpPr>
            <p:cNvPr id="50" name="TextBox 49"/>
            <p:cNvSpPr txBox="1"/>
            <p:nvPr/>
          </p:nvSpPr>
          <p:spPr>
            <a:xfrm>
              <a:off x="3322962" y="977228"/>
              <a:ext cx="7641148" cy="1094857"/>
            </a:xfrm>
            <a:prstGeom prst="rect">
              <a:avLst/>
            </a:prstGeom>
            <a:noFill/>
          </p:spPr>
          <p:txBody>
            <a:bodyPr wrap="square" rtlCol="0">
              <a:spAutoFit/>
            </a:bodyPr>
            <a:lstStyle/>
            <a:p>
              <a:r>
                <a:rPr lang="en-US" sz="1400" dirty="0">
                  <a:solidFill>
                    <a:schemeClr val="tx1">
                      <a:lumMod val="75000"/>
                      <a:lumOff val="25000"/>
                    </a:schemeClr>
                  </a:solidFill>
                  <a:latin typeface="Arial" panose="020B0604020202090204" pitchFamily="34" charset="0"/>
                  <a:ea typeface="微软雅黑" panose="020B0503020204020204" pitchFamily="34" charset="-122"/>
                  <a:sym typeface="Arial" panose="020B0604020202090204" pitchFamily="34" charset="0"/>
                </a:rPr>
                <a:t>     Users can choose to upload their CVs in the Job Matching interface and click the Start Matching button to allow AI to match the user's work experience, project experience, skills, etc. based on the user's work experience, project experience, skills, etc. with the job responsibilities, etc. of the jobs in the database, and then sort them by the highest matches, from highest to lowest downwards, and provide feedback to the user's top 10 ranked jobs. </a:t>
              </a:r>
            </a:p>
            <a:p>
              <a:r>
                <a:rPr lang="en-US" sz="1400" dirty="0">
                  <a:solidFill>
                    <a:schemeClr val="tx1">
                      <a:lumMod val="75000"/>
                      <a:lumOff val="25000"/>
                    </a:schemeClr>
                  </a:solidFill>
                  <a:latin typeface="Arial" panose="020B0604020202090204" pitchFamily="34" charset="0"/>
                  <a:ea typeface="微软雅黑" panose="020B0503020204020204" pitchFamily="34" charset="-122"/>
                  <a:sym typeface="Arial" panose="020B0604020202090204" pitchFamily="34" charset="0"/>
                </a:rPr>
                <a:t>     Thus, the user reduces the time spent on job screening, which greatly provides convenience.</a:t>
              </a:r>
            </a:p>
          </p:txBody>
        </p:sp>
      </p:grpSp>
      <p:sp>
        <p:nvSpPr>
          <p:cNvPr id="5" name="e7d195523061f1c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hidden="1"/>
          <p:cNvSpPr txBox="1"/>
          <p:nvPr/>
        </p:nvSpPr>
        <p:spPr>
          <a:xfrm>
            <a:off x="-355600" y="1803400"/>
            <a:ext cx="268022" cy="1016000"/>
          </a:xfrm>
          <a:prstGeom prst="rect">
            <a:avLst/>
          </a:prstGeom>
          <a:noFill/>
        </p:spPr>
        <p:txBody>
          <a:bodyPr vert="wordArtVert" rtlCol="0">
            <a:spAutoFit/>
          </a:bodyPr>
          <a:lstStyle/>
          <a:p>
            <a:r>
              <a:rPr lang="en-US" altLang="zh-CN" sz="100">
                <a:latin typeface="Arial" panose="020B0604020202090204" pitchFamily="34" charset="0"/>
                <a:ea typeface="微软雅黑" panose="020B0503020204020204" pitchFamily="34" charset="-122"/>
                <a:sym typeface="Arial" panose="020B0604020202090204" pitchFamily="34" charset="0"/>
              </a:rPr>
              <a:t>e7d195523061f1c03a90ee8e42cb24248e56383cd534985688F9F494128731F165EE95AB4B0C0A38076AAEA07667B1565C446FC45FF01DFB0E885BCDBDF3A284F3DB14DA61DD97F0BAB2E6C668FB49313DCA7DB2D55443F506C74FF20E3ED7B9B737A4801166A23397BE198423DFF3879A665B99C8936648C96BA04BBEB8469262E3BD1A7A2B6DFF</a:t>
            </a:r>
            <a:endParaRPr lang="zh-CN" altLang="en-US" sz="100">
              <a:latin typeface="Arial" panose="020B0604020202090204" pitchFamily="34" charset="0"/>
              <a:ea typeface="微软雅黑" panose="020B0503020204020204" pitchFamily="34" charset="-122"/>
              <a:sym typeface="Arial" panose="020B0604020202090204" pitchFamily="34" charset="0"/>
            </a:endParaRPr>
          </a:p>
        </p:txBody>
      </p:sp>
      <p:pic>
        <p:nvPicPr>
          <p:cNvPr id="21" name="图片 20"/>
          <p:cNvPicPr>
            <a:picLocks noChangeAspect="1"/>
          </p:cNvPicPr>
          <p:nvPr/>
        </p:nvPicPr>
        <p:blipFill>
          <a:blip r:embed="rId3"/>
          <a:stretch>
            <a:fillRect/>
          </a:stretch>
        </p:blipFill>
        <p:spPr>
          <a:xfrm>
            <a:off x="4151757" y="2868166"/>
            <a:ext cx="7351465" cy="3462589"/>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23"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p:nvPr/>
        </p:nvSpPr>
        <p:spPr>
          <a:xfrm flipV="1">
            <a:off x="8472112" y="3156259"/>
            <a:ext cx="4578305" cy="4489581"/>
          </a:xfrm>
          <a:prstGeom prst="ellipse">
            <a:avLst/>
          </a:prstGeom>
          <a:gradFill>
            <a:gsLst>
              <a:gs pos="0">
                <a:schemeClr val="accent2">
                  <a:alpha val="23000"/>
                </a:schemeClr>
              </a:gs>
              <a:gs pos="100000">
                <a:schemeClr val="accent3"/>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29" name="Rectangle 64"/>
          <p:cNvSpPr/>
          <p:nvPr/>
        </p:nvSpPr>
        <p:spPr>
          <a:xfrm>
            <a:off x="796995" y="2002838"/>
            <a:ext cx="2818080" cy="323165"/>
          </a:xfrm>
          <a:prstGeom prst="rect">
            <a:avLst/>
          </a:prstGeom>
        </p:spPr>
        <p:txBody>
          <a:bodyPr wrap="square">
            <a:spAutoFit/>
          </a:bodyPr>
          <a:lstStyle/>
          <a:p>
            <a:r>
              <a:rPr lang="en-US" sz="150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rPr>
              <a:t>Subtitles here</a:t>
            </a:r>
            <a:endParaRPr lang="id-ID" sz="150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30" name="Rectangle 65"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a:xfrm>
            <a:off x="796995" y="5050753"/>
            <a:ext cx="3786042" cy="1442703"/>
          </a:xfrm>
          <a:prstGeom prst="rect">
            <a:avLst/>
          </a:prstGeom>
        </p:spPr>
        <p:txBody>
          <a:bodyPr wrap="square">
            <a:spAutoFit/>
          </a:bodyPr>
          <a:lstStyle/>
          <a:p>
            <a:pPr>
              <a:lnSpc>
                <a:spcPct val="130000"/>
              </a:lnSpc>
            </a:pPr>
            <a:r>
              <a:rPr lang="en-US" sz="1125" b="1" i="1">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rPr>
              <a:t>Hey, hey, hey! It's Fat Company! </a:t>
            </a:r>
          </a:p>
          <a:p>
            <a:pPr>
              <a:lnSpc>
                <a:spcPct val="130000"/>
              </a:lnSpc>
            </a:pPr>
            <a:endParaRPr lang="en-US" sz="1125" b="1" i="1">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a:p>
            <a:pPr>
              <a:lnSpc>
                <a:spcPct val="130000"/>
              </a:lnSpc>
            </a:pPr>
            <a:r>
              <a:rPr lang="en-US" sz="1125" i="1">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rPr>
              <a:t>Now I'm gonna sing a song for you, and this is gonna show you a thing or two. You'll have some fun now With me and the gang, learning from each other While we do our thing</a:t>
            </a:r>
          </a:p>
        </p:txBody>
      </p:sp>
      <p:sp>
        <p:nvSpPr>
          <p:cNvPr id="31" name="Oval 66"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a:xfrm>
            <a:off x="4120157" y="5051925"/>
            <a:ext cx="351808" cy="3518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solidFill>
                <a:schemeClr val="accent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grpSp>
        <p:nvGrpSpPr>
          <p:cNvPr id="32" name="Graphic 28"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GrpSpPr/>
          <p:nvPr/>
        </p:nvGrpSpPr>
        <p:grpSpPr>
          <a:xfrm>
            <a:off x="8738126" y="1437747"/>
            <a:ext cx="242379" cy="242379"/>
            <a:chOff x="14758231" y="4744167"/>
            <a:chExt cx="718961" cy="718961"/>
          </a:xfrm>
          <a:solidFill>
            <a:schemeClr val="bg1"/>
          </a:solidFill>
        </p:grpSpPr>
        <p:sp>
          <p:nvSpPr>
            <p:cNvPr id="33" name="Freeform: Shape 68"/>
            <p:cNvSpPr/>
            <p:nvPr/>
          </p:nvSpPr>
          <p:spPr>
            <a:xfrm>
              <a:off x="14835670" y="4747643"/>
              <a:ext cx="131122" cy="151748"/>
            </a:xfrm>
            <a:custGeom>
              <a:avLst/>
              <a:gdLst>
                <a:gd name="connsiteX0" fmla="*/ 65561 w 131121"/>
                <a:gd name="connsiteY0" fmla="*/ 152623 h 151747"/>
                <a:gd name="connsiteX1" fmla="*/ 131122 w 131121"/>
                <a:gd name="connsiteY1" fmla="*/ 87073 h 151747"/>
                <a:gd name="connsiteX2" fmla="*/ 131122 w 131121"/>
                <a:gd name="connsiteY2" fmla="*/ 65561 h 151747"/>
                <a:gd name="connsiteX3" fmla="*/ 65561 w 131121"/>
                <a:gd name="connsiteY3" fmla="*/ 0 h 151747"/>
                <a:gd name="connsiteX4" fmla="*/ 0 w 131121"/>
                <a:gd name="connsiteY4" fmla="*/ 65561 h 151747"/>
                <a:gd name="connsiteX5" fmla="*/ 0 w 131121"/>
                <a:gd name="connsiteY5" fmla="*/ 87073 h 151747"/>
                <a:gd name="connsiteX6" fmla="*/ 65561 w 131121"/>
                <a:gd name="connsiteY6" fmla="*/ 152623 h 151747"/>
                <a:gd name="connsiteX7" fmla="*/ 23572 w 131121"/>
                <a:gd name="connsiteY7" fmla="*/ 65561 h 151747"/>
                <a:gd name="connsiteX8" fmla="*/ 65791 w 131121"/>
                <a:gd name="connsiteY8" fmla="*/ 23043 h 151747"/>
                <a:gd name="connsiteX9" fmla="*/ 65682 w 131121"/>
                <a:gd name="connsiteY9" fmla="*/ 23043 h 151747"/>
                <a:gd name="connsiteX10" fmla="*/ 107549 w 131121"/>
                <a:gd name="connsiteY10" fmla="*/ 65561 h 151747"/>
                <a:gd name="connsiteX11" fmla="*/ 107549 w 131121"/>
                <a:gd name="connsiteY11" fmla="*/ 87073 h 151747"/>
                <a:gd name="connsiteX12" fmla="*/ 65561 w 131121"/>
                <a:gd name="connsiteY12" fmla="*/ 129062 h 151747"/>
                <a:gd name="connsiteX13" fmla="*/ 23572 w 131121"/>
                <a:gd name="connsiteY13" fmla="*/ 87073 h 15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121" h="151747">
                  <a:moveTo>
                    <a:pt x="65561" y="152623"/>
                  </a:moveTo>
                  <a:cubicBezTo>
                    <a:pt x="101748" y="152588"/>
                    <a:pt x="131082" y="123261"/>
                    <a:pt x="131122" y="87073"/>
                  </a:cubicBezTo>
                  <a:lnTo>
                    <a:pt x="131122" y="65561"/>
                  </a:lnTo>
                  <a:cubicBezTo>
                    <a:pt x="131122" y="29356"/>
                    <a:pt x="101771" y="0"/>
                    <a:pt x="65561" y="0"/>
                  </a:cubicBezTo>
                  <a:cubicBezTo>
                    <a:pt x="29356" y="0"/>
                    <a:pt x="0" y="29356"/>
                    <a:pt x="0" y="65561"/>
                  </a:cubicBezTo>
                  <a:lnTo>
                    <a:pt x="0" y="87073"/>
                  </a:lnTo>
                  <a:cubicBezTo>
                    <a:pt x="46" y="123261"/>
                    <a:pt x="29374" y="152582"/>
                    <a:pt x="65561" y="152623"/>
                  </a:cubicBezTo>
                  <a:close/>
                  <a:moveTo>
                    <a:pt x="23572" y="65561"/>
                  </a:moveTo>
                  <a:cubicBezTo>
                    <a:pt x="23665" y="42236"/>
                    <a:pt x="42466" y="23302"/>
                    <a:pt x="65791" y="23043"/>
                  </a:cubicBezTo>
                  <a:lnTo>
                    <a:pt x="65682" y="23043"/>
                  </a:lnTo>
                  <a:cubicBezTo>
                    <a:pt x="88828" y="23043"/>
                    <a:pt x="107549" y="42414"/>
                    <a:pt x="107549" y="65561"/>
                  </a:cubicBezTo>
                  <a:lnTo>
                    <a:pt x="107549" y="87073"/>
                  </a:lnTo>
                  <a:cubicBezTo>
                    <a:pt x="107549" y="110260"/>
                    <a:pt x="88754" y="129062"/>
                    <a:pt x="65561" y="129062"/>
                  </a:cubicBezTo>
                  <a:cubicBezTo>
                    <a:pt x="42374" y="129062"/>
                    <a:pt x="23572" y="110260"/>
                    <a:pt x="23572" y="87073"/>
                  </a:cubicBezTo>
                  <a:close/>
                </a:path>
              </a:pathLst>
            </a:custGeom>
            <a:grpFill/>
            <a:ln w="1464" cap="flat">
              <a:noFill/>
              <a:prstDash val="solid"/>
              <a:miter/>
            </a:ln>
          </p:spPr>
          <p:txBody>
            <a:bodyPr rtlCol="0" anchor="ctr"/>
            <a:lstStyle/>
            <a:p>
              <a:endParaRPr lang="en-US" sz="1125">
                <a:solidFill>
                  <a:srgbClr val="00B0F0"/>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34" name="Freeform: Shape 69"/>
            <p:cNvSpPr/>
            <p:nvPr/>
          </p:nvSpPr>
          <p:spPr>
            <a:xfrm>
              <a:off x="14758501" y="4900334"/>
              <a:ext cx="290236" cy="562793"/>
            </a:xfrm>
            <a:custGeom>
              <a:avLst/>
              <a:gdLst>
                <a:gd name="connsiteX0" fmla="*/ 229920 w 290236"/>
                <a:gd name="connsiteY0" fmla="*/ 294 h 562793"/>
                <a:gd name="connsiteX1" fmla="*/ 222766 w 290236"/>
                <a:gd name="connsiteY1" fmla="*/ 0 h 562793"/>
                <a:gd name="connsiteX2" fmla="*/ 194452 w 290236"/>
                <a:gd name="connsiteY2" fmla="*/ 0 h 562793"/>
                <a:gd name="connsiteX3" fmla="*/ 186389 w 290236"/>
                <a:gd name="connsiteY3" fmla="*/ 3143 h 562793"/>
                <a:gd name="connsiteX4" fmla="*/ 145223 w 290236"/>
                <a:gd name="connsiteY4" fmla="*/ 41747 h 562793"/>
                <a:gd name="connsiteX5" fmla="*/ 105663 w 290236"/>
                <a:gd name="connsiteY5" fmla="*/ 3292 h 562793"/>
                <a:gd name="connsiteX6" fmla="*/ 97445 w 290236"/>
                <a:gd name="connsiteY6" fmla="*/ 0 h 562793"/>
                <a:gd name="connsiteX7" fmla="*/ 67387 w 290236"/>
                <a:gd name="connsiteY7" fmla="*/ 0 h 562793"/>
                <a:gd name="connsiteX8" fmla="*/ 19597 w 290236"/>
                <a:gd name="connsiteY8" fmla="*/ 19723 h 562793"/>
                <a:gd name="connsiteX9" fmla="*/ 2 w 290236"/>
                <a:gd name="connsiteY9" fmla="*/ 67570 h 562793"/>
                <a:gd name="connsiteX10" fmla="*/ 554 w 290236"/>
                <a:gd name="connsiteY10" fmla="*/ 73751 h 562793"/>
                <a:gd name="connsiteX11" fmla="*/ 554 w 290236"/>
                <a:gd name="connsiteY11" fmla="*/ 238465 h 562793"/>
                <a:gd name="connsiteX12" fmla="*/ 12375 w 290236"/>
                <a:gd name="connsiteY12" fmla="*/ 267717 h 562793"/>
                <a:gd name="connsiteX13" fmla="*/ 41472 w 290236"/>
                <a:gd name="connsiteY13" fmla="*/ 279924 h 562793"/>
                <a:gd name="connsiteX14" fmla="*/ 41489 w 290236"/>
                <a:gd name="connsiteY14" fmla="*/ 279924 h 562793"/>
                <a:gd name="connsiteX15" fmla="*/ 41950 w 290236"/>
                <a:gd name="connsiteY15" fmla="*/ 279907 h 562793"/>
                <a:gd name="connsiteX16" fmla="*/ 61839 w 290236"/>
                <a:gd name="connsiteY16" fmla="*/ 274399 h 562793"/>
                <a:gd name="connsiteX17" fmla="*/ 69165 w 290236"/>
                <a:gd name="connsiteY17" fmla="*/ 520989 h 562793"/>
                <a:gd name="connsiteX18" fmla="*/ 97744 w 290236"/>
                <a:gd name="connsiteY18" fmla="*/ 560636 h 562793"/>
                <a:gd name="connsiteX19" fmla="*/ 145223 w 290236"/>
                <a:gd name="connsiteY19" fmla="*/ 549028 h 562793"/>
                <a:gd name="connsiteX20" fmla="*/ 177376 w 290236"/>
                <a:gd name="connsiteY20" fmla="*/ 562794 h 562793"/>
                <a:gd name="connsiteX21" fmla="*/ 221276 w 290236"/>
                <a:gd name="connsiteY21" fmla="*/ 520638 h 562793"/>
                <a:gd name="connsiteX22" fmla="*/ 228590 w 290236"/>
                <a:gd name="connsiteY22" fmla="*/ 274589 h 562793"/>
                <a:gd name="connsiteX23" fmla="*/ 248980 w 290236"/>
                <a:gd name="connsiteY23" fmla="*/ 279838 h 562793"/>
                <a:gd name="connsiteX24" fmla="*/ 290796 w 290236"/>
                <a:gd name="connsiteY24" fmla="*/ 238436 h 562793"/>
                <a:gd name="connsiteX25" fmla="*/ 290796 w 290236"/>
                <a:gd name="connsiteY25" fmla="*/ 73751 h 562793"/>
                <a:gd name="connsiteX26" fmla="*/ 229920 w 290236"/>
                <a:gd name="connsiteY26" fmla="*/ 294 h 562793"/>
                <a:gd name="connsiteX27" fmla="*/ 177233 w 290236"/>
                <a:gd name="connsiteY27" fmla="*/ 539762 h 562793"/>
                <a:gd name="connsiteX28" fmla="*/ 156728 w 290236"/>
                <a:gd name="connsiteY28" fmla="*/ 519395 h 562793"/>
                <a:gd name="connsiteX29" fmla="*/ 156728 w 290236"/>
                <a:gd name="connsiteY29" fmla="*/ 276500 h 562793"/>
                <a:gd name="connsiteX30" fmla="*/ 144941 w 290236"/>
                <a:gd name="connsiteY30" fmla="*/ 264713 h 562793"/>
                <a:gd name="connsiteX31" fmla="*/ 133155 w 290236"/>
                <a:gd name="connsiteY31" fmla="*/ 276500 h 562793"/>
                <a:gd name="connsiteX32" fmla="*/ 133155 w 290236"/>
                <a:gd name="connsiteY32" fmla="*/ 519395 h 562793"/>
                <a:gd name="connsiteX33" fmla="*/ 127268 w 290236"/>
                <a:gd name="connsiteY33" fmla="*/ 533777 h 562793"/>
                <a:gd name="connsiteX34" fmla="*/ 112932 w 290236"/>
                <a:gd name="connsiteY34" fmla="*/ 539762 h 562793"/>
                <a:gd name="connsiteX35" fmla="*/ 92651 w 290236"/>
                <a:gd name="connsiteY35" fmla="*/ 520564 h 562793"/>
                <a:gd name="connsiteX36" fmla="*/ 84289 w 290236"/>
                <a:gd name="connsiteY36" fmla="*/ 237199 h 562793"/>
                <a:gd name="connsiteX37" fmla="*/ 206157 w 290236"/>
                <a:gd name="connsiteY37" fmla="*/ 237199 h 562793"/>
                <a:gd name="connsiteX38" fmla="*/ 197657 w 290236"/>
                <a:gd name="connsiteY38" fmla="*/ 520483 h 562793"/>
                <a:gd name="connsiteX39" fmla="*/ 177233 w 290236"/>
                <a:gd name="connsiteY39" fmla="*/ 539762 h 562793"/>
                <a:gd name="connsiteX40" fmla="*/ 266947 w 290236"/>
                <a:gd name="connsiteY40" fmla="*/ 71996 h 562793"/>
                <a:gd name="connsiteX41" fmla="*/ 267224 w 290236"/>
                <a:gd name="connsiteY41" fmla="*/ 73181 h 562793"/>
                <a:gd name="connsiteX42" fmla="*/ 267224 w 290236"/>
                <a:gd name="connsiteY42" fmla="*/ 238436 h 562793"/>
                <a:gd name="connsiteX43" fmla="*/ 248808 w 290236"/>
                <a:gd name="connsiteY43" fmla="*/ 256340 h 562793"/>
                <a:gd name="connsiteX44" fmla="*/ 230392 w 290236"/>
                <a:gd name="connsiteY44" fmla="*/ 238436 h 562793"/>
                <a:gd name="connsiteX45" fmla="*/ 230392 w 290236"/>
                <a:gd name="connsiteY45" fmla="*/ 202456 h 562793"/>
                <a:gd name="connsiteX46" fmla="*/ 230564 w 290236"/>
                <a:gd name="connsiteY46" fmla="*/ 196730 h 562793"/>
                <a:gd name="connsiteX47" fmla="*/ 230392 w 290236"/>
                <a:gd name="connsiteY47" fmla="*/ 194341 h 562793"/>
                <a:gd name="connsiteX48" fmla="*/ 230392 w 290236"/>
                <a:gd name="connsiteY48" fmla="*/ 127825 h 562793"/>
                <a:gd name="connsiteX49" fmla="*/ 218605 w 290236"/>
                <a:gd name="connsiteY49" fmla="*/ 116039 h 562793"/>
                <a:gd name="connsiteX50" fmla="*/ 206819 w 290236"/>
                <a:gd name="connsiteY50" fmla="*/ 127825 h 562793"/>
                <a:gd name="connsiteX51" fmla="*/ 206819 w 290236"/>
                <a:gd name="connsiteY51" fmla="*/ 202093 h 562793"/>
                <a:gd name="connsiteX52" fmla="*/ 206854 w 290236"/>
                <a:gd name="connsiteY52" fmla="*/ 213626 h 562793"/>
                <a:gd name="connsiteX53" fmla="*/ 83587 w 290236"/>
                <a:gd name="connsiteY53" fmla="*/ 213626 h 562793"/>
                <a:gd name="connsiteX54" fmla="*/ 83161 w 290236"/>
                <a:gd name="connsiteY54" fmla="*/ 196390 h 562793"/>
                <a:gd name="connsiteX55" fmla="*/ 83063 w 290236"/>
                <a:gd name="connsiteY55" fmla="*/ 194433 h 562793"/>
                <a:gd name="connsiteX56" fmla="*/ 83063 w 290236"/>
                <a:gd name="connsiteY56" fmla="*/ 127842 h 562793"/>
                <a:gd name="connsiteX57" fmla="*/ 71277 w 290236"/>
                <a:gd name="connsiteY57" fmla="*/ 116056 h 562793"/>
                <a:gd name="connsiteX58" fmla="*/ 59491 w 290236"/>
                <a:gd name="connsiteY58" fmla="*/ 127842 h 562793"/>
                <a:gd name="connsiteX59" fmla="*/ 59491 w 290236"/>
                <a:gd name="connsiteY59" fmla="*/ 237636 h 562793"/>
                <a:gd name="connsiteX60" fmla="*/ 41737 w 290236"/>
                <a:gd name="connsiteY60" fmla="*/ 256351 h 562793"/>
                <a:gd name="connsiteX61" fmla="*/ 41478 w 290236"/>
                <a:gd name="connsiteY61" fmla="*/ 256351 h 562793"/>
                <a:gd name="connsiteX62" fmla="*/ 29099 w 290236"/>
                <a:gd name="connsiteY62" fmla="*/ 251103 h 562793"/>
                <a:gd name="connsiteX63" fmla="*/ 24132 w 290236"/>
                <a:gd name="connsiteY63" fmla="*/ 238459 h 562793"/>
                <a:gd name="connsiteX64" fmla="*/ 24132 w 290236"/>
                <a:gd name="connsiteY64" fmla="*/ 73187 h 562793"/>
                <a:gd name="connsiteX65" fmla="*/ 23810 w 290236"/>
                <a:gd name="connsiteY65" fmla="*/ 71996 h 562793"/>
                <a:gd name="connsiteX66" fmla="*/ 23453 w 290236"/>
                <a:gd name="connsiteY66" fmla="*/ 67553 h 562793"/>
                <a:gd name="connsiteX67" fmla="*/ 36293 w 290236"/>
                <a:gd name="connsiteY67" fmla="*/ 36435 h 562793"/>
                <a:gd name="connsiteX68" fmla="*/ 67398 w 290236"/>
                <a:gd name="connsiteY68" fmla="*/ 23573 h 562793"/>
                <a:gd name="connsiteX69" fmla="*/ 92657 w 290236"/>
                <a:gd name="connsiteY69" fmla="*/ 23573 h 562793"/>
                <a:gd name="connsiteX70" fmla="*/ 136856 w 290236"/>
                <a:gd name="connsiteY70" fmla="*/ 66523 h 562793"/>
                <a:gd name="connsiteX71" fmla="*/ 137080 w 290236"/>
                <a:gd name="connsiteY71" fmla="*/ 66695 h 562793"/>
                <a:gd name="connsiteX72" fmla="*/ 137586 w 290236"/>
                <a:gd name="connsiteY72" fmla="*/ 67127 h 562793"/>
                <a:gd name="connsiteX73" fmla="*/ 137989 w 290236"/>
                <a:gd name="connsiteY73" fmla="*/ 67438 h 562793"/>
                <a:gd name="connsiteX74" fmla="*/ 138536 w 290236"/>
                <a:gd name="connsiteY74" fmla="*/ 67823 h 562793"/>
                <a:gd name="connsiteX75" fmla="*/ 138968 w 290236"/>
                <a:gd name="connsiteY75" fmla="*/ 68099 h 562793"/>
                <a:gd name="connsiteX76" fmla="*/ 139532 w 290236"/>
                <a:gd name="connsiteY76" fmla="*/ 68422 h 562793"/>
                <a:gd name="connsiteX77" fmla="*/ 139992 w 290236"/>
                <a:gd name="connsiteY77" fmla="*/ 68652 h 562793"/>
                <a:gd name="connsiteX78" fmla="*/ 140567 w 290236"/>
                <a:gd name="connsiteY78" fmla="*/ 68905 h 562793"/>
                <a:gd name="connsiteX79" fmla="*/ 141057 w 290236"/>
                <a:gd name="connsiteY79" fmla="*/ 69101 h 562793"/>
                <a:gd name="connsiteX80" fmla="*/ 141638 w 290236"/>
                <a:gd name="connsiteY80" fmla="*/ 69291 h 562793"/>
                <a:gd name="connsiteX81" fmla="*/ 142150 w 290236"/>
                <a:gd name="connsiteY81" fmla="*/ 69440 h 562793"/>
                <a:gd name="connsiteX82" fmla="*/ 142743 w 290236"/>
                <a:gd name="connsiteY82" fmla="*/ 69573 h 562793"/>
                <a:gd name="connsiteX83" fmla="*/ 143267 w 290236"/>
                <a:gd name="connsiteY83" fmla="*/ 69665 h 562793"/>
                <a:gd name="connsiteX84" fmla="*/ 143854 w 290236"/>
                <a:gd name="connsiteY84" fmla="*/ 69745 h 562793"/>
                <a:gd name="connsiteX85" fmla="*/ 144377 w 290236"/>
                <a:gd name="connsiteY85" fmla="*/ 69786 h 562793"/>
                <a:gd name="connsiteX86" fmla="*/ 144987 w 290236"/>
                <a:gd name="connsiteY86" fmla="*/ 69809 h 562793"/>
                <a:gd name="connsiteX87" fmla="*/ 145505 w 290236"/>
                <a:gd name="connsiteY87" fmla="*/ 69809 h 562793"/>
                <a:gd name="connsiteX88" fmla="*/ 146121 w 290236"/>
                <a:gd name="connsiteY88" fmla="*/ 69768 h 562793"/>
                <a:gd name="connsiteX89" fmla="*/ 146627 w 290236"/>
                <a:gd name="connsiteY89" fmla="*/ 69711 h 562793"/>
                <a:gd name="connsiteX90" fmla="*/ 147249 w 290236"/>
                <a:gd name="connsiteY90" fmla="*/ 69613 h 562793"/>
                <a:gd name="connsiteX91" fmla="*/ 147738 w 290236"/>
                <a:gd name="connsiteY91" fmla="*/ 69509 h 562793"/>
                <a:gd name="connsiteX92" fmla="*/ 148354 w 290236"/>
                <a:gd name="connsiteY92" fmla="*/ 69348 h 562793"/>
                <a:gd name="connsiteX93" fmla="*/ 148837 w 290236"/>
                <a:gd name="connsiteY93" fmla="*/ 69204 h 562793"/>
                <a:gd name="connsiteX94" fmla="*/ 149424 w 290236"/>
                <a:gd name="connsiteY94" fmla="*/ 68986 h 562793"/>
                <a:gd name="connsiteX95" fmla="*/ 149908 w 290236"/>
                <a:gd name="connsiteY95" fmla="*/ 68784 h 562793"/>
                <a:gd name="connsiteX96" fmla="*/ 150466 w 290236"/>
                <a:gd name="connsiteY96" fmla="*/ 68514 h 562793"/>
                <a:gd name="connsiteX97" fmla="*/ 150944 w 290236"/>
                <a:gd name="connsiteY97" fmla="*/ 68249 h 562793"/>
                <a:gd name="connsiteX98" fmla="*/ 151473 w 290236"/>
                <a:gd name="connsiteY98" fmla="*/ 67933 h 562793"/>
                <a:gd name="connsiteX99" fmla="*/ 151934 w 290236"/>
                <a:gd name="connsiteY99" fmla="*/ 67610 h 562793"/>
                <a:gd name="connsiteX100" fmla="*/ 152429 w 290236"/>
                <a:gd name="connsiteY100" fmla="*/ 67236 h 562793"/>
                <a:gd name="connsiteX101" fmla="*/ 152860 w 290236"/>
                <a:gd name="connsiteY101" fmla="*/ 66868 h 562793"/>
                <a:gd name="connsiteX102" fmla="*/ 153136 w 290236"/>
                <a:gd name="connsiteY102" fmla="*/ 66684 h 562793"/>
                <a:gd name="connsiteX103" fmla="*/ 199119 w 290236"/>
                <a:gd name="connsiteY103" fmla="*/ 23573 h 562793"/>
                <a:gd name="connsiteX104" fmla="*/ 222766 w 290236"/>
                <a:gd name="connsiteY104" fmla="*/ 23573 h 562793"/>
                <a:gd name="connsiteX105" fmla="*/ 227370 w 290236"/>
                <a:gd name="connsiteY105" fmla="*/ 23751 h 562793"/>
                <a:gd name="connsiteX106" fmla="*/ 266947 w 290236"/>
                <a:gd name="connsiteY106" fmla="*/ 71996 h 56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290236" h="562793">
                  <a:moveTo>
                    <a:pt x="229920" y="294"/>
                  </a:moveTo>
                  <a:cubicBezTo>
                    <a:pt x="227658" y="70"/>
                    <a:pt x="225028" y="0"/>
                    <a:pt x="222766" y="0"/>
                  </a:cubicBezTo>
                  <a:lnTo>
                    <a:pt x="194452" y="0"/>
                  </a:lnTo>
                  <a:cubicBezTo>
                    <a:pt x="191465" y="-17"/>
                    <a:pt x="188576" y="1105"/>
                    <a:pt x="186389" y="3143"/>
                  </a:cubicBezTo>
                  <a:lnTo>
                    <a:pt x="145223" y="41747"/>
                  </a:lnTo>
                  <a:lnTo>
                    <a:pt x="105663" y="3292"/>
                  </a:lnTo>
                  <a:cubicBezTo>
                    <a:pt x="103459" y="1163"/>
                    <a:pt x="100507" y="-17"/>
                    <a:pt x="97445" y="0"/>
                  </a:cubicBezTo>
                  <a:lnTo>
                    <a:pt x="67387" y="0"/>
                  </a:lnTo>
                  <a:cubicBezTo>
                    <a:pt x="49466" y="-69"/>
                    <a:pt x="32253" y="7033"/>
                    <a:pt x="19597" y="19723"/>
                  </a:cubicBezTo>
                  <a:cubicBezTo>
                    <a:pt x="6936" y="32418"/>
                    <a:pt x="-119" y="49649"/>
                    <a:pt x="2" y="67570"/>
                  </a:cubicBezTo>
                  <a:cubicBezTo>
                    <a:pt x="2" y="69636"/>
                    <a:pt x="554" y="71696"/>
                    <a:pt x="554" y="73751"/>
                  </a:cubicBezTo>
                  <a:lnTo>
                    <a:pt x="554" y="238465"/>
                  </a:lnTo>
                  <a:cubicBezTo>
                    <a:pt x="439" y="249399"/>
                    <a:pt x="4692" y="259931"/>
                    <a:pt x="12375" y="267717"/>
                  </a:cubicBezTo>
                  <a:cubicBezTo>
                    <a:pt x="20058" y="275504"/>
                    <a:pt x="30532" y="279895"/>
                    <a:pt x="41472" y="279924"/>
                  </a:cubicBezTo>
                  <a:lnTo>
                    <a:pt x="41489" y="279924"/>
                  </a:lnTo>
                  <a:lnTo>
                    <a:pt x="41950" y="279907"/>
                  </a:lnTo>
                  <a:cubicBezTo>
                    <a:pt x="48942" y="279820"/>
                    <a:pt x="55796" y="277927"/>
                    <a:pt x="61839" y="274399"/>
                  </a:cubicBezTo>
                  <a:lnTo>
                    <a:pt x="69165" y="520989"/>
                  </a:lnTo>
                  <a:cubicBezTo>
                    <a:pt x="69723" y="538790"/>
                    <a:pt x="81032" y="554478"/>
                    <a:pt x="97744" y="560636"/>
                  </a:cubicBezTo>
                  <a:cubicBezTo>
                    <a:pt x="114457" y="566799"/>
                    <a:pt x="133241" y="562207"/>
                    <a:pt x="145223" y="549028"/>
                  </a:cubicBezTo>
                  <a:cubicBezTo>
                    <a:pt x="153551" y="557908"/>
                    <a:pt x="165205" y="562897"/>
                    <a:pt x="177376" y="562794"/>
                  </a:cubicBezTo>
                  <a:cubicBezTo>
                    <a:pt x="201024" y="562989"/>
                    <a:pt x="220510" y="544280"/>
                    <a:pt x="221276" y="520638"/>
                  </a:cubicBezTo>
                  <a:lnTo>
                    <a:pt x="228590" y="274589"/>
                  </a:lnTo>
                  <a:cubicBezTo>
                    <a:pt x="234840" y="278019"/>
                    <a:pt x="241850" y="279826"/>
                    <a:pt x="248980" y="279838"/>
                  </a:cubicBezTo>
                  <a:cubicBezTo>
                    <a:pt x="271931" y="279878"/>
                    <a:pt x="290606" y="261387"/>
                    <a:pt x="290796" y="238436"/>
                  </a:cubicBezTo>
                  <a:lnTo>
                    <a:pt x="290796" y="73751"/>
                  </a:lnTo>
                  <a:cubicBezTo>
                    <a:pt x="293817" y="36798"/>
                    <a:pt x="266792" y="4184"/>
                    <a:pt x="229920" y="294"/>
                  </a:cubicBezTo>
                  <a:close/>
                  <a:moveTo>
                    <a:pt x="177233" y="539762"/>
                  </a:moveTo>
                  <a:cubicBezTo>
                    <a:pt x="165964" y="539762"/>
                    <a:pt x="156808" y="530664"/>
                    <a:pt x="156728" y="519395"/>
                  </a:cubicBezTo>
                  <a:lnTo>
                    <a:pt x="156728" y="276500"/>
                  </a:lnTo>
                  <a:cubicBezTo>
                    <a:pt x="156728" y="269985"/>
                    <a:pt x="151450" y="264713"/>
                    <a:pt x="144941" y="264713"/>
                  </a:cubicBezTo>
                  <a:cubicBezTo>
                    <a:pt x="138432" y="264713"/>
                    <a:pt x="133155" y="269985"/>
                    <a:pt x="133155" y="276500"/>
                  </a:cubicBezTo>
                  <a:lnTo>
                    <a:pt x="133155" y="519395"/>
                  </a:lnTo>
                  <a:cubicBezTo>
                    <a:pt x="133184" y="524782"/>
                    <a:pt x="131060" y="529956"/>
                    <a:pt x="127268" y="533777"/>
                  </a:cubicBezTo>
                  <a:cubicBezTo>
                    <a:pt x="123475" y="537598"/>
                    <a:pt x="118313" y="539751"/>
                    <a:pt x="112932" y="539762"/>
                  </a:cubicBezTo>
                  <a:cubicBezTo>
                    <a:pt x="102061" y="539964"/>
                    <a:pt x="93037" y="531423"/>
                    <a:pt x="92651" y="520564"/>
                  </a:cubicBezTo>
                  <a:lnTo>
                    <a:pt x="84289" y="237199"/>
                  </a:lnTo>
                  <a:lnTo>
                    <a:pt x="206157" y="237199"/>
                  </a:lnTo>
                  <a:lnTo>
                    <a:pt x="197657" y="520483"/>
                  </a:lnTo>
                  <a:cubicBezTo>
                    <a:pt x="197231" y="531400"/>
                    <a:pt x="188156" y="539969"/>
                    <a:pt x="177233" y="539762"/>
                  </a:cubicBezTo>
                  <a:close/>
                  <a:moveTo>
                    <a:pt x="266947" y="71996"/>
                  </a:moveTo>
                  <a:cubicBezTo>
                    <a:pt x="266907" y="72393"/>
                    <a:pt x="267224" y="72784"/>
                    <a:pt x="267224" y="73181"/>
                  </a:cubicBezTo>
                  <a:lnTo>
                    <a:pt x="267224" y="238436"/>
                  </a:lnTo>
                  <a:cubicBezTo>
                    <a:pt x="266942" y="248404"/>
                    <a:pt x="258781" y="256340"/>
                    <a:pt x="248808" y="256340"/>
                  </a:cubicBezTo>
                  <a:cubicBezTo>
                    <a:pt x="238834" y="256340"/>
                    <a:pt x="230674" y="248404"/>
                    <a:pt x="230392" y="238436"/>
                  </a:cubicBezTo>
                  <a:lnTo>
                    <a:pt x="230392" y="202456"/>
                  </a:lnTo>
                  <a:lnTo>
                    <a:pt x="230564" y="196730"/>
                  </a:lnTo>
                  <a:cubicBezTo>
                    <a:pt x="230587" y="195918"/>
                    <a:pt x="230392" y="195118"/>
                    <a:pt x="230392" y="194341"/>
                  </a:cubicBezTo>
                  <a:lnTo>
                    <a:pt x="230392" y="127825"/>
                  </a:lnTo>
                  <a:cubicBezTo>
                    <a:pt x="230392" y="121316"/>
                    <a:pt x="225114" y="116039"/>
                    <a:pt x="218605" y="116039"/>
                  </a:cubicBezTo>
                  <a:cubicBezTo>
                    <a:pt x="212096" y="116039"/>
                    <a:pt x="206819" y="121316"/>
                    <a:pt x="206819" y="127825"/>
                  </a:cubicBezTo>
                  <a:lnTo>
                    <a:pt x="206819" y="202093"/>
                  </a:lnTo>
                  <a:lnTo>
                    <a:pt x="206854" y="213626"/>
                  </a:lnTo>
                  <a:lnTo>
                    <a:pt x="83587" y="213626"/>
                  </a:lnTo>
                  <a:lnTo>
                    <a:pt x="83161" y="196390"/>
                  </a:lnTo>
                  <a:cubicBezTo>
                    <a:pt x="83144" y="195843"/>
                    <a:pt x="83063" y="194957"/>
                    <a:pt x="83063" y="194433"/>
                  </a:cubicBezTo>
                  <a:lnTo>
                    <a:pt x="83063" y="127842"/>
                  </a:lnTo>
                  <a:cubicBezTo>
                    <a:pt x="83063" y="121333"/>
                    <a:pt x="77786" y="116056"/>
                    <a:pt x="71277" y="116056"/>
                  </a:cubicBezTo>
                  <a:cubicBezTo>
                    <a:pt x="64768" y="116056"/>
                    <a:pt x="59491" y="121333"/>
                    <a:pt x="59491" y="127842"/>
                  </a:cubicBezTo>
                  <a:lnTo>
                    <a:pt x="59491" y="237636"/>
                  </a:lnTo>
                  <a:cubicBezTo>
                    <a:pt x="59491" y="247822"/>
                    <a:pt x="51422" y="256351"/>
                    <a:pt x="41737" y="256351"/>
                  </a:cubicBezTo>
                  <a:lnTo>
                    <a:pt x="41478" y="256351"/>
                  </a:lnTo>
                  <a:cubicBezTo>
                    <a:pt x="36811" y="256357"/>
                    <a:pt x="32339" y="254464"/>
                    <a:pt x="29099" y="251103"/>
                  </a:cubicBezTo>
                  <a:cubicBezTo>
                    <a:pt x="25813" y="247730"/>
                    <a:pt x="24023" y="243167"/>
                    <a:pt x="24132" y="238459"/>
                  </a:cubicBezTo>
                  <a:lnTo>
                    <a:pt x="24132" y="73187"/>
                  </a:lnTo>
                  <a:cubicBezTo>
                    <a:pt x="24132" y="72790"/>
                    <a:pt x="23850" y="72393"/>
                    <a:pt x="23810" y="71996"/>
                  </a:cubicBezTo>
                  <a:cubicBezTo>
                    <a:pt x="23660" y="70522"/>
                    <a:pt x="23453" y="69032"/>
                    <a:pt x="23453" y="67553"/>
                  </a:cubicBezTo>
                  <a:cubicBezTo>
                    <a:pt x="23424" y="55887"/>
                    <a:pt x="28046" y="44688"/>
                    <a:pt x="36293" y="36435"/>
                  </a:cubicBezTo>
                  <a:cubicBezTo>
                    <a:pt x="44539" y="28183"/>
                    <a:pt x="55733" y="23556"/>
                    <a:pt x="67398" y="23573"/>
                  </a:cubicBezTo>
                  <a:lnTo>
                    <a:pt x="92657" y="23573"/>
                  </a:lnTo>
                  <a:lnTo>
                    <a:pt x="136856" y="66523"/>
                  </a:lnTo>
                  <a:cubicBezTo>
                    <a:pt x="136930" y="66592"/>
                    <a:pt x="137005" y="66626"/>
                    <a:pt x="137080" y="66695"/>
                  </a:cubicBezTo>
                  <a:cubicBezTo>
                    <a:pt x="137247" y="66845"/>
                    <a:pt x="137414" y="66994"/>
                    <a:pt x="137586" y="67127"/>
                  </a:cubicBezTo>
                  <a:cubicBezTo>
                    <a:pt x="137719" y="67236"/>
                    <a:pt x="137857" y="67334"/>
                    <a:pt x="137989" y="67438"/>
                  </a:cubicBezTo>
                  <a:cubicBezTo>
                    <a:pt x="138168" y="67576"/>
                    <a:pt x="138352" y="67702"/>
                    <a:pt x="138536" y="67823"/>
                  </a:cubicBezTo>
                  <a:cubicBezTo>
                    <a:pt x="138680" y="67921"/>
                    <a:pt x="138824" y="68007"/>
                    <a:pt x="138968" y="68099"/>
                  </a:cubicBezTo>
                  <a:cubicBezTo>
                    <a:pt x="139152" y="68209"/>
                    <a:pt x="139342" y="68318"/>
                    <a:pt x="139532" y="68422"/>
                  </a:cubicBezTo>
                  <a:cubicBezTo>
                    <a:pt x="139675" y="68502"/>
                    <a:pt x="139837" y="68577"/>
                    <a:pt x="139992" y="68652"/>
                  </a:cubicBezTo>
                  <a:cubicBezTo>
                    <a:pt x="140182" y="68744"/>
                    <a:pt x="140372" y="68830"/>
                    <a:pt x="140567" y="68905"/>
                  </a:cubicBezTo>
                  <a:cubicBezTo>
                    <a:pt x="140729" y="68974"/>
                    <a:pt x="140890" y="69038"/>
                    <a:pt x="141057" y="69101"/>
                  </a:cubicBezTo>
                  <a:cubicBezTo>
                    <a:pt x="141247" y="69170"/>
                    <a:pt x="141442" y="69233"/>
                    <a:pt x="141638" y="69291"/>
                  </a:cubicBezTo>
                  <a:cubicBezTo>
                    <a:pt x="141805" y="69343"/>
                    <a:pt x="141977" y="69389"/>
                    <a:pt x="142150" y="69440"/>
                  </a:cubicBezTo>
                  <a:cubicBezTo>
                    <a:pt x="142346" y="69486"/>
                    <a:pt x="142541" y="69532"/>
                    <a:pt x="142743" y="69573"/>
                  </a:cubicBezTo>
                  <a:cubicBezTo>
                    <a:pt x="142939" y="69613"/>
                    <a:pt x="143088" y="69642"/>
                    <a:pt x="143267" y="69665"/>
                  </a:cubicBezTo>
                  <a:cubicBezTo>
                    <a:pt x="143445" y="69694"/>
                    <a:pt x="143664" y="69722"/>
                    <a:pt x="143854" y="69745"/>
                  </a:cubicBezTo>
                  <a:cubicBezTo>
                    <a:pt x="144032" y="69763"/>
                    <a:pt x="144205" y="69774"/>
                    <a:pt x="144377" y="69786"/>
                  </a:cubicBezTo>
                  <a:cubicBezTo>
                    <a:pt x="144584" y="69797"/>
                    <a:pt x="144786" y="69803"/>
                    <a:pt x="144987" y="69809"/>
                  </a:cubicBezTo>
                  <a:lnTo>
                    <a:pt x="145505" y="69809"/>
                  </a:lnTo>
                  <a:cubicBezTo>
                    <a:pt x="145712" y="69797"/>
                    <a:pt x="145914" y="69786"/>
                    <a:pt x="146121" y="69768"/>
                  </a:cubicBezTo>
                  <a:cubicBezTo>
                    <a:pt x="146288" y="69751"/>
                    <a:pt x="146461" y="69734"/>
                    <a:pt x="146627" y="69711"/>
                  </a:cubicBezTo>
                  <a:cubicBezTo>
                    <a:pt x="146835" y="69682"/>
                    <a:pt x="147042" y="69653"/>
                    <a:pt x="147249" y="69613"/>
                  </a:cubicBezTo>
                  <a:cubicBezTo>
                    <a:pt x="147410" y="69584"/>
                    <a:pt x="147577" y="69544"/>
                    <a:pt x="147738" y="69509"/>
                  </a:cubicBezTo>
                  <a:cubicBezTo>
                    <a:pt x="147945" y="69463"/>
                    <a:pt x="148147" y="69406"/>
                    <a:pt x="148354" y="69348"/>
                  </a:cubicBezTo>
                  <a:cubicBezTo>
                    <a:pt x="148515" y="69302"/>
                    <a:pt x="148676" y="69250"/>
                    <a:pt x="148837" y="69204"/>
                  </a:cubicBezTo>
                  <a:cubicBezTo>
                    <a:pt x="149033" y="69135"/>
                    <a:pt x="149235" y="69066"/>
                    <a:pt x="149424" y="68986"/>
                  </a:cubicBezTo>
                  <a:cubicBezTo>
                    <a:pt x="149591" y="68922"/>
                    <a:pt x="149747" y="68853"/>
                    <a:pt x="149908" y="68784"/>
                  </a:cubicBezTo>
                  <a:cubicBezTo>
                    <a:pt x="150098" y="68698"/>
                    <a:pt x="150282" y="68606"/>
                    <a:pt x="150466" y="68514"/>
                  </a:cubicBezTo>
                  <a:cubicBezTo>
                    <a:pt x="150627" y="68427"/>
                    <a:pt x="150788" y="68341"/>
                    <a:pt x="150944" y="68249"/>
                  </a:cubicBezTo>
                  <a:cubicBezTo>
                    <a:pt x="151105" y="68157"/>
                    <a:pt x="151301" y="68042"/>
                    <a:pt x="151473" y="67933"/>
                  </a:cubicBezTo>
                  <a:cubicBezTo>
                    <a:pt x="151646" y="67817"/>
                    <a:pt x="151784" y="67720"/>
                    <a:pt x="151934" y="67610"/>
                  </a:cubicBezTo>
                  <a:cubicBezTo>
                    <a:pt x="152089" y="67501"/>
                    <a:pt x="152267" y="67369"/>
                    <a:pt x="152429" y="67236"/>
                  </a:cubicBezTo>
                  <a:cubicBezTo>
                    <a:pt x="152590" y="67110"/>
                    <a:pt x="152722" y="66994"/>
                    <a:pt x="152860" y="66868"/>
                  </a:cubicBezTo>
                  <a:cubicBezTo>
                    <a:pt x="152952" y="66793"/>
                    <a:pt x="153050" y="66770"/>
                    <a:pt x="153136" y="66684"/>
                  </a:cubicBezTo>
                  <a:lnTo>
                    <a:pt x="199119" y="23573"/>
                  </a:lnTo>
                  <a:lnTo>
                    <a:pt x="222766" y="23573"/>
                  </a:lnTo>
                  <a:cubicBezTo>
                    <a:pt x="224239" y="23573"/>
                    <a:pt x="225903" y="23602"/>
                    <a:pt x="227370" y="23751"/>
                  </a:cubicBezTo>
                  <a:cubicBezTo>
                    <a:pt x="251599" y="26192"/>
                    <a:pt x="269295" y="47761"/>
                    <a:pt x="266947" y="71996"/>
                  </a:cubicBezTo>
                  <a:close/>
                </a:path>
              </a:pathLst>
            </a:custGeom>
            <a:grpFill/>
            <a:ln w="1464" cap="flat">
              <a:noFill/>
              <a:prstDash val="solid"/>
              <a:miter/>
            </a:ln>
          </p:spPr>
          <p:txBody>
            <a:bodyPr rtlCol="0" anchor="ctr"/>
            <a:lstStyle/>
            <a:p>
              <a:endParaRPr lang="en-US" sz="1125">
                <a:solidFill>
                  <a:srgbClr val="00B0F0"/>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35" name="Freeform: Shape 70"/>
            <p:cNvSpPr/>
            <p:nvPr/>
          </p:nvSpPr>
          <p:spPr>
            <a:xfrm>
              <a:off x="15061082" y="4744167"/>
              <a:ext cx="397786" cy="393366"/>
            </a:xfrm>
            <a:custGeom>
              <a:avLst/>
              <a:gdLst>
                <a:gd name="connsiteX0" fmla="*/ 337335 w 397785"/>
                <a:gd name="connsiteY0" fmla="*/ 0 h 393365"/>
                <a:gd name="connsiteX1" fmla="*/ 60099 w 397785"/>
                <a:gd name="connsiteY1" fmla="*/ 0 h 393365"/>
                <a:gd name="connsiteX2" fmla="*/ 0 w 397785"/>
                <a:gd name="connsiteY2" fmla="*/ 61567 h 393365"/>
                <a:gd name="connsiteX3" fmla="*/ 0 w 397785"/>
                <a:gd name="connsiteY3" fmla="*/ 233285 h 393365"/>
                <a:gd name="connsiteX4" fmla="*/ 60099 w 397785"/>
                <a:gd name="connsiteY4" fmla="*/ 294656 h 393365"/>
                <a:gd name="connsiteX5" fmla="*/ 99815 w 397785"/>
                <a:gd name="connsiteY5" fmla="*/ 294656 h 393365"/>
                <a:gd name="connsiteX6" fmla="*/ 119388 w 397785"/>
                <a:gd name="connsiteY6" fmla="*/ 384509 h 393365"/>
                <a:gd name="connsiteX7" fmla="*/ 127986 w 397785"/>
                <a:gd name="connsiteY7" fmla="*/ 393596 h 393365"/>
                <a:gd name="connsiteX8" fmla="*/ 130903 w 397785"/>
                <a:gd name="connsiteY8" fmla="*/ 394057 h 393365"/>
                <a:gd name="connsiteX9" fmla="*/ 139801 w 397785"/>
                <a:gd name="connsiteY9" fmla="*/ 389677 h 393365"/>
                <a:gd name="connsiteX10" fmla="*/ 222086 w 397785"/>
                <a:gd name="connsiteY10" fmla="*/ 294656 h 393365"/>
                <a:gd name="connsiteX11" fmla="*/ 337335 w 397785"/>
                <a:gd name="connsiteY11" fmla="*/ 294656 h 393365"/>
                <a:gd name="connsiteX12" fmla="*/ 397786 w 397785"/>
                <a:gd name="connsiteY12" fmla="*/ 233285 h 393365"/>
                <a:gd name="connsiteX13" fmla="*/ 397786 w 397785"/>
                <a:gd name="connsiteY13" fmla="*/ 61567 h 393365"/>
                <a:gd name="connsiteX14" fmla="*/ 337335 w 397785"/>
                <a:gd name="connsiteY14" fmla="*/ 0 h 393365"/>
                <a:gd name="connsiteX15" fmla="*/ 374213 w 397785"/>
                <a:gd name="connsiteY15" fmla="*/ 233285 h 393365"/>
                <a:gd name="connsiteX16" fmla="*/ 337335 w 397785"/>
                <a:gd name="connsiteY16" fmla="*/ 271084 h 393365"/>
                <a:gd name="connsiteX17" fmla="*/ 216722 w 397785"/>
                <a:gd name="connsiteY17" fmla="*/ 271084 h 393365"/>
                <a:gd name="connsiteX18" fmla="*/ 207825 w 397785"/>
                <a:gd name="connsiteY18" fmla="*/ 275504 h 393365"/>
                <a:gd name="connsiteX19" fmla="*/ 137401 w 397785"/>
                <a:gd name="connsiteY19" fmla="*/ 356724 h 393365"/>
                <a:gd name="connsiteX20" fmla="*/ 120809 w 397785"/>
                <a:gd name="connsiteY20" fmla="*/ 280625 h 393365"/>
                <a:gd name="connsiteX21" fmla="*/ 109299 w 397785"/>
                <a:gd name="connsiteY21" fmla="*/ 271084 h 393365"/>
                <a:gd name="connsiteX22" fmla="*/ 60094 w 397785"/>
                <a:gd name="connsiteY22" fmla="*/ 271084 h 393365"/>
                <a:gd name="connsiteX23" fmla="*/ 23572 w 397785"/>
                <a:gd name="connsiteY23" fmla="*/ 233285 h 393365"/>
                <a:gd name="connsiteX24" fmla="*/ 23572 w 397785"/>
                <a:gd name="connsiteY24" fmla="*/ 61567 h 393365"/>
                <a:gd name="connsiteX25" fmla="*/ 60099 w 397785"/>
                <a:gd name="connsiteY25" fmla="*/ 23572 h 393365"/>
                <a:gd name="connsiteX26" fmla="*/ 337335 w 397785"/>
                <a:gd name="connsiteY26" fmla="*/ 23572 h 393365"/>
                <a:gd name="connsiteX27" fmla="*/ 374213 w 397785"/>
                <a:gd name="connsiteY27" fmla="*/ 61567 h 39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97785" h="393365">
                  <a:moveTo>
                    <a:pt x="337335" y="0"/>
                  </a:moveTo>
                  <a:lnTo>
                    <a:pt x="60099" y="0"/>
                  </a:lnTo>
                  <a:cubicBezTo>
                    <a:pt x="27129" y="0"/>
                    <a:pt x="0" y="27319"/>
                    <a:pt x="0" y="61567"/>
                  </a:cubicBezTo>
                  <a:lnTo>
                    <a:pt x="0" y="233285"/>
                  </a:lnTo>
                  <a:cubicBezTo>
                    <a:pt x="0" y="267527"/>
                    <a:pt x="27129" y="294656"/>
                    <a:pt x="60099" y="294656"/>
                  </a:cubicBezTo>
                  <a:lnTo>
                    <a:pt x="99815" y="294656"/>
                  </a:lnTo>
                  <a:lnTo>
                    <a:pt x="119388" y="384509"/>
                  </a:lnTo>
                  <a:cubicBezTo>
                    <a:pt x="120331" y="388906"/>
                    <a:pt x="123646" y="392411"/>
                    <a:pt x="127986" y="393596"/>
                  </a:cubicBezTo>
                  <a:cubicBezTo>
                    <a:pt x="128935" y="393867"/>
                    <a:pt x="129913" y="394022"/>
                    <a:pt x="130903" y="394057"/>
                  </a:cubicBezTo>
                  <a:cubicBezTo>
                    <a:pt x="134356" y="393930"/>
                    <a:pt x="137596" y="392336"/>
                    <a:pt x="139801" y="389677"/>
                  </a:cubicBezTo>
                  <a:lnTo>
                    <a:pt x="222086" y="294656"/>
                  </a:lnTo>
                  <a:lnTo>
                    <a:pt x="337335" y="294656"/>
                  </a:lnTo>
                  <a:cubicBezTo>
                    <a:pt x="370306" y="294656"/>
                    <a:pt x="397786" y="267527"/>
                    <a:pt x="397786" y="233285"/>
                  </a:cubicBezTo>
                  <a:lnTo>
                    <a:pt x="397786" y="61567"/>
                  </a:lnTo>
                  <a:cubicBezTo>
                    <a:pt x="397786" y="27319"/>
                    <a:pt x="370306" y="0"/>
                    <a:pt x="337335" y="0"/>
                  </a:cubicBezTo>
                  <a:close/>
                  <a:moveTo>
                    <a:pt x="374213" y="233285"/>
                  </a:moveTo>
                  <a:cubicBezTo>
                    <a:pt x="374213" y="254532"/>
                    <a:pt x="357305" y="271084"/>
                    <a:pt x="337335" y="271084"/>
                  </a:cubicBezTo>
                  <a:lnTo>
                    <a:pt x="216722" y="271084"/>
                  </a:lnTo>
                  <a:cubicBezTo>
                    <a:pt x="213263" y="271222"/>
                    <a:pt x="210023" y="272827"/>
                    <a:pt x="207825" y="275504"/>
                  </a:cubicBezTo>
                  <a:lnTo>
                    <a:pt x="137401" y="356724"/>
                  </a:lnTo>
                  <a:lnTo>
                    <a:pt x="120809" y="280625"/>
                  </a:lnTo>
                  <a:cubicBezTo>
                    <a:pt x="119652" y="275158"/>
                    <a:pt x="114887" y="271205"/>
                    <a:pt x="109299" y="271084"/>
                  </a:cubicBezTo>
                  <a:lnTo>
                    <a:pt x="60094" y="271084"/>
                  </a:lnTo>
                  <a:cubicBezTo>
                    <a:pt x="40124" y="271084"/>
                    <a:pt x="23572" y="254532"/>
                    <a:pt x="23572" y="233285"/>
                  </a:cubicBezTo>
                  <a:lnTo>
                    <a:pt x="23572" y="61567"/>
                  </a:lnTo>
                  <a:cubicBezTo>
                    <a:pt x="23572" y="40320"/>
                    <a:pt x="40124" y="23572"/>
                    <a:pt x="60099" y="23572"/>
                  </a:cubicBezTo>
                  <a:lnTo>
                    <a:pt x="337335" y="23572"/>
                  </a:lnTo>
                  <a:cubicBezTo>
                    <a:pt x="357305" y="23572"/>
                    <a:pt x="374213" y="40320"/>
                    <a:pt x="374213" y="61567"/>
                  </a:cubicBezTo>
                  <a:close/>
                </a:path>
              </a:pathLst>
            </a:custGeom>
            <a:grpFill/>
            <a:ln w="1464" cap="flat">
              <a:noFill/>
              <a:prstDash val="solid"/>
              <a:miter/>
            </a:ln>
          </p:spPr>
          <p:txBody>
            <a:bodyPr rtlCol="0" anchor="ctr"/>
            <a:lstStyle/>
            <a:p>
              <a:endParaRPr lang="en-US" sz="1125">
                <a:solidFill>
                  <a:srgbClr val="00B0F0"/>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36" name="Freeform: Shape 71"/>
            <p:cNvSpPr/>
            <p:nvPr/>
          </p:nvSpPr>
          <p:spPr>
            <a:xfrm>
              <a:off x="15147632" y="4787099"/>
              <a:ext cx="216572" cy="209206"/>
            </a:xfrm>
            <a:custGeom>
              <a:avLst/>
              <a:gdLst>
                <a:gd name="connsiteX0" fmla="*/ 108913 w 216572"/>
                <a:gd name="connsiteY0" fmla="*/ 0 h 209205"/>
                <a:gd name="connsiteX1" fmla="*/ 0 w 216572"/>
                <a:gd name="connsiteY1" fmla="*/ 108908 h 209205"/>
                <a:gd name="connsiteX2" fmla="*/ 10267 w 216572"/>
                <a:gd name="connsiteY2" fmla="*/ 120596 h 209205"/>
                <a:gd name="connsiteX3" fmla="*/ 23181 w 216572"/>
                <a:gd name="connsiteY3" fmla="*/ 111929 h 209205"/>
                <a:gd name="connsiteX4" fmla="*/ 27215 w 216572"/>
                <a:gd name="connsiteY4" fmla="*/ 102341 h 209205"/>
                <a:gd name="connsiteX5" fmla="*/ 36072 w 216572"/>
                <a:gd name="connsiteY5" fmla="*/ 98842 h 209205"/>
                <a:gd name="connsiteX6" fmla="*/ 44883 w 216572"/>
                <a:gd name="connsiteY6" fmla="*/ 102284 h 209205"/>
                <a:gd name="connsiteX7" fmla="*/ 48566 w 216572"/>
                <a:gd name="connsiteY7" fmla="*/ 111336 h 209205"/>
                <a:gd name="connsiteX8" fmla="*/ 60353 w 216572"/>
                <a:gd name="connsiteY8" fmla="*/ 123123 h 209205"/>
                <a:gd name="connsiteX9" fmla="*/ 72139 w 216572"/>
                <a:gd name="connsiteY9" fmla="*/ 111336 h 209205"/>
                <a:gd name="connsiteX10" fmla="*/ 75707 w 216572"/>
                <a:gd name="connsiteY10" fmla="*/ 102410 h 209205"/>
                <a:gd name="connsiteX11" fmla="*/ 84633 w 216572"/>
                <a:gd name="connsiteY11" fmla="*/ 98842 h 209205"/>
                <a:gd name="connsiteX12" fmla="*/ 93755 w 216572"/>
                <a:gd name="connsiteY12" fmla="*/ 102353 h 209205"/>
                <a:gd name="connsiteX13" fmla="*/ 97611 w 216572"/>
                <a:gd name="connsiteY13" fmla="*/ 111336 h 209205"/>
                <a:gd name="connsiteX14" fmla="*/ 97611 w 216572"/>
                <a:gd name="connsiteY14" fmla="*/ 184218 h 209205"/>
                <a:gd name="connsiteX15" fmla="*/ 97006 w 216572"/>
                <a:gd name="connsiteY15" fmla="*/ 185490 h 209205"/>
                <a:gd name="connsiteX16" fmla="*/ 95665 w 216572"/>
                <a:gd name="connsiteY16" fmla="*/ 185921 h 209205"/>
                <a:gd name="connsiteX17" fmla="*/ 94376 w 216572"/>
                <a:gd name="connsiteY17" fmla="*/ 185478 h 209205"/>
                <a:gd name="connsiteX18" fmla="*/ 93841 w 216572"/>
                <a:gd name="connsiteY18" fmla="*/ 184218 h 209205"/>
                <a:gd name="connsiteX19" fmla="*/ 82009 w 216572"/>
                <a:gd name="connsiteY19" fmla="*/ 172518 h 209205"/>
                <a:gd name="connsiteX20" fmla="*/ 70182 w 216572"/>
                <a:gd name="connsiteY20" fmla="*/ 184218 h 209205"/>
                <a:gd name="connsiteX21" fmla="*/ 95683 w 216572"/>
                <a:gd name="connsiteY21" fmla="*/ 209448 h 209205"/>
                <a:gd name="connsiteX22" fmla="*/ 121183 w 216572"/>
                <a:gd name="connsiteY22" fmla="*/ 184218 h 209205"/>
                <a:gd name="connsiteX23" fmla="*/ 121183 w 216572"/>
                <a:gd name="connsiteY23" fmla="*/ 111336 h 209205"/>
                <a:gd name="connsiteX24" fmla="*/ 124504 w 216572"/>
                <a:gd name="connsiteY24" fmla="*/ 102422 h 209205"/>
                <a:gd name="connsiteX25" fmla="*/ 133315 w 216572"/>
                <a:gd name="connsiteY25" fmla="*/ 98842 h 209205"/>
                <a:gd name="connsiteX26" fmla="*/ 142068 w 216572"/>
                <a:gd name="connsiteY26" fmla="*/ 102284 h 209205"/>
                <a:gd name="connsiteX27" fmla="*/ 145722 w 216572"/>
                <a:gd name="connsiteY27" fmla="*/ 111336 h 209205"/>
                <a:gd name="connsiteX28" fmla="*/ 157497 w 216572"/>
                <a:gd name="connsiteY28" fmla="*/ 123111 h 209205"/>
                <a:gd name="connsiteX29" fmla="*/ 169272 w 216572"/>
                <a:gd name="connsiteY29" fmla="*/ 111336 h 209205"/>
                <a:gd name="connsiteX30" fmla="*/ 172834 w 216572"/>
                <a:gd name="connsiteY30" fmla="*/ 102410 h 209205"/>
                <a:gd name="connsiteX31" fmla="*/ 181760 w 216572"/>
                <a:gd name="connsiteY31" fmla="*/ 98842 h 209205"/>
                <a:gd name="connsiteX32" fmla="*/ 190531 w 216572"/>
                <a:gd name="connsiteY32" fmla="*/ 102249 h 209205"/>
                <a:gd name="connsiteX33" fmla="*/ 194640 w 216572"/>
                <a:gd name="connsiteY33" fmla="*/ 111906 h 209205"/>
                <a:gd name="connsiteX34" fmla="*/ 207548 w 216572"/>
                <a:gd name="connsiteY34" fmla="*/ 120596 h 209205"/>
                <a:gd name="connsiteX35" fmla="*/ 217827 w 216572"/>
                <a:gd name="connsiteY35" fmla="*/ 108908 h 209205"/>
                <a:gd name="connsiteX36" fmla="*/ 108913 w 216572"/>
                <a:gd name="connsiteY36" fmla="*/ 0 h 209205"/>
                <a:gd name="connsiteX37" fmla="*/ 181755 w 216572"/>
                <a:gd name="connsiteY37" fmla="*/ 75270 h 209205"/>
                <a:gd name="connsiteX38" fmla="*/ 157497 w 216572"/>
                <a:gd name="connsiteY38" fmla="*/ 84506 h 209205"/>
                <a:gd name="connsiteX39" fmla="*/ 108936 w 216572"/>
                <a:gd name="connsiteY39" fmla="*/ 84506 h 209205"/>
                <a:gd name="connsiteX40" fmla="*/ 60376 w 216572"/>
                <a:gd name="connsiteY40" fmla="*/ 84506 h 209205"/>
                <a:gd name="connsiteX41" fmla="*/ 36067 w 216572"/>
                <a:gd name="connsiteY41" fmla="*/ 75270 h 209205"/>
                <a:gd name="connsiteX42" fmla="*/ 30283 w 216572"/>
                <a:gd name="connsiteY42" fmla="*/ 75736 h 209205"/>
                <a:gd name="connsiteX43" fmla="*/ 108908 w 216572"/>
                <a:gd name="connsiteY43" fmla="*/ 23578 h 209205"/>
                <a:gd name="connsiteX44" fmla="*/ 187533 w 216572"/>
                <a:gd name="connsiteY44" fmla="*/ 75736 h 209205"/>
                <a:gd name="connsiteX45" fmla="*/ 181755 w 216572"/>
                <a:gd name="connsiteY45" fmla="*/ 75270 h 20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16572" h="209205">
                  <a:moveTo>
                    <a:pt x="108913" y="0"/>
                  </a:moveTo>
                  <a:cubicBezTo>
                    <a:pt x="48791" y="63"/>
                    <a:pt x="69" y="48785"/>
                    <a:pt x="0" y="108908"/>
                  </a:cubicBezTo>
                  <a:cubicBezTo>
                    <a:pt x="0" y="114830"/>
                    <a:pt x="4391" y="119831"/>
                    <a:pt x="10267" y="120596"/>
                  </a:cubicBezTo>
                  <a:cubicBezTo>
                    <a:pt x="16137" y="121362"/>
                    <a:pt x="21668" y="117655"/>
                    <a:pt x="23181" y="111929"/>
                  </a:cubicBezTo>
                  <a:cubicBezTo>
                    <a:pt x="24039" y="108551"/>
                    <a:pt x="25403" y="105322"/>
                    <a:pt x="27215" y="102341"/>
                  </a:cubicBezTo>
                  <a:cubicBezTo>
                    <a:pt x="29621" y="100097"/>
                    <a:pt x="32780" y="98848"/>
                    <a:pt x="36072" y="98842"/>
                  </a:cubicBezTo>
                  <a:cubicBezTo>
                    <a:pt x="39341" y="98808"/>
                    <a:pt x="42501" y="100045"/>
                    <a:pt x="44883" y="102284"/>
                  </a:cubicBezTo>
                  <a:cubicBezTo>
                    <a:pt x="47231" y="104712"/>
                    <a:pt x="48555" y="107958"/>
                    <a:pt x="48566" y="111336"/>
                  </a:cubicBezTo>
                  <a:cubicBezTo>
                    <a:pt x="48566" y="117845"/>
                    <a:pt x="53844" y="123123"/>
                    <a:pt x="60353" y="123123"/>
                  </a:cubicBezTo>
                  <a:cubicBezTo>
                    <a:pt x="66862" y="123123"/>
                    <a:pt x="72139" y="117845"/>
                    <a:pt x="72139" y="111336"/>
                  </a:cubicBezTo>
                  <a:cubicBezTo>
                    <a:pt x="72058" y="107998"/>
                    <a:pt x="73348" y="104770"/>
                    <a:pt x="75707" y="102410"/>
                  </a:cubicBezTo>
                  <a:cubicBezTo>
                    <a:pt x="78067" y="100051"/>
                    <a:pt x="81295" y="98756"/>
                    <a:pt x="84633" y="98842"/>
                  </a:cubicBezTo>
                  <a:cubicBezTo>
                    <a:pt x="88023" y="98733"/>
                    <a:pt x="91315" y="99999"/>
                    <a:pt x="93755" y="102353"/>
                  </a:cubicBezTo>
                  <a:cubicBezTo>
                    <a:pt x="96201" y="104701"/>
                    <a:pt x="97593" y="107941"/>
                    <a:pt x="97611" y="111336"/>
                  </a:cubicBezTo>
                  <a:lnTo>
                    <a:pt x="97611" y="184218"/>
                  </a:lnTo>
                  <a:cubicBezTo>
                    <a:pt x="97593" y="184707"/>
                    <a:pt x="97375" y="185167"/>
                    <a:pt x="97006" y="185490"/>
                  </a:cubicBezTo>
                  <a:cubicBezTo>
                    <a:pt x="96638" y="185812"/>
                    <a:pt x="96155" y="185967"/>
                    <a:pt x="95665" y="185921"/>
                  </a:cubicBezTo>
                  <a:cubicBezTo>
                    <a:pt x="95194" y="185967"/>
                    <a:pt x="94722" y="185800"/>
                    <a:pt x="94376" y="185478"/>
                  </a:cubicBezTo>
                  <a:cubicBezTo>
                    <a:pt x="94025" y="185156"/>
                    <a:pt x="93835" y="184695"/>
                    <a:pt x="93841" y="184218"/>
                  </a:cubicBezTo>
                  <a:cubicBezTo>
                    <a:pt x="93772" y="177738"/>
                    <a:pt x="88495" y="172518"/>
                    <a:pt x="82009" y="172518"/>
                  </a:cubicBezTo>
                  <a:cubicBezTo>
                    <a:pt x="75529" y="172518"/>
                    <a:pt x="70251" y="177738"/>
                    <a:pt x="70182" y="184218"/>
                  </a:cubicBezTo>
                  <a:cubicBezTo>
                    <a:pt x="70332" y="198197"/>
                    <a:pt x="81704" y="209448"/>
                    <a:pt x="95683" y="209448"/>
                  </a:cubicBezTo>
                  <a:cubicBezTo>
                    <a:pt x="109662" y="209448"/>
                    <a:pt x="121033" y="198197"/>
                    <a:pt x="121183" y="184218"/>
                  </a:cubicBezTo>
                  <a:lnTo>
                    <a:pt x="121183" y="111336"/>
                  </a:lnTo>
                  <a:cubicBezTo>
                    <a:pt x="120993" y="108027"/>
                    <a:pt x="122196" y="104793"/>
                    <a:pt x="124504" y="102422"/>
                  </a:cubicBezTo>
                  <a:cubicBezTo>
                    <a:pt x="126806" y="100045"/>
                    <a:pt x="130006" y="98744"/>
                    <a:pt x="133315" y="98842"/>
                  </a:cubicBezTo>
                  <a:cubicBezTo>
                    <a:pt x="136566" y="98808"/>
                    <a:pt x="139708" y="100045"/>
                    <a:pt x="142068" y="102284"/>
                  </a:cubicBezTo>
                  <a:cubicBezTo>
                    <a:pt x="144410" y="104712"/>
                    <a:pt x="145722" y="107958"/>
                    <a:pt x="145722" y="111336"/>
                  </a:cubicBezTo>
                  <a:cubicBezTo>
                    <a:pt x="145722" y="117839"/>
                    <a:pt x="150994" y="123111"/>
                    <a:pt x="157497" y="123111"/>
                  </a:cubicBezTo>
                  <a:cubicBezTo>
                    <a:pt x="164000" y="123111"/>
                    <a:pt x="169272" y="117839"/>
                    <a:pt x="169272" y="111336"/>
                  </a:cubicBezTo>
                  <a:cubicBezTo>
                    <a:pt x="169186" y="107998"/>
                    <a:pt x="170475" y="104770"/>
                    <a:pt x="172834" y="102410"/>
                  </a:cubicBezTo>
                  <a:cubicBezTo>
                    <a:pt x="175194" y="100045"/>
                    <a:pt x="178422" y="98756"/>
                    <a:pt x="181760" y="98842"/>
                  </a:cubicBezTo>
                  <a:cubicBezTo>
                    <a:pt x="185012" y="98808"/>
                    <a:pt x="188154" y="100028"/>
                    <a:pt x="190531" y="102249"/>
                  </a:cubicBezTo>
                  <a:cubicBezTo>
                    <a:pt x="192396" y="105236"/>
                    <a:pt x="193782" y="108493"/>
                    <a:pt x="194640" y="111906"/>
                  </a:cubicBezTo>
                  <a:cubicBezTo>
                    <a:pt x="196148" y="117638"/>
                    <a:pt x="201678" y="121356"/>
                    <a:pt x="207548" y="120596"/>
                  </a:cubicBezTo>
                  <a:cubicBezTo>
                    <a:pt x="213424" y="119831"/>
                    <a:pt x="217821" y="114830"/>
                    <a:pt x="217827" y="108908"/>
                  </a:cubicBezTo>
                  <a:cubicBezTo>
                    <a:pt x="217758" y="48785"/>
                    <a:pt x="169036" y="63"/>
                    <a:pt x="108913" y="0"/>
                  </a:cubicBezTo>
                  <a:close/>
                  <a:moveTo>
                    <a:pt x="181755" y="75270"/>
                  </a:moveTo>
                  <a:cubicBezTo>
                    <a:pt x="172817" y="75298"/>
                    <a:pt x="164196" y="78585"/>
                    <a:pt x="157497" y="84506"/>
                  </a:cubicBezTo>
                  <a:cubicBezTo>
                    <a:pt x="143651" y="72191"/>
                    <a:pt x="122783" y="72191"/>
                    <a:pt x="108936" y="84506"/>
                  </a:cubicBezTo>
                  <a:cubicBezTo>
                    <a:pt x="95090" y="72191"/>
                    <a:pt x="74217" y="72191"/>
                    <a:pt x="60376" y="84506"/>
                  </a:cubicBezTo>
                  <a:cubicBezTo>
                    <a:pt x="53677" y="78550"/>
                    <a:pt x="45027" y="75258"/>
                    <a:pt x="36067" y="75270"/>
                  </a:cubicBezTo>
                  <a:cubicBezTo>
                    <a:pt x="34127" y="75270"/>
                    <a:pt x="32193" y="75425"/>
                    <a:pt x="30283" y="75736"/>
                  </a:cubicBezTo>
                  <a:cubicBezTo>
                    <a:pt x="43623" y="44124"/>
                    <a:pt x="74596" y="23578"/>
                    <a:pt x="108908" y="23578"/>
                  </a:cubicBezTo>
                  <a:cubicBezTo>
                    <a:pt x="143219" y="23578"/>
                    <a:pt x="174192" y="44124"/>
                    <a:pt x="187533" y="75736"/>
                  </a:cubicBezTo>
                  <a:cubicBezTo>
                    <a:pt x="185622" y="75431"/>
                    <a:pt x="183694" y="75270"/>
                    <a:pt x="181755" y="75270"/>
                  </a:cubicBezTo>
                  <a:close/>
                </a:path>
              </a:pathLst>
            </a:custGeom>
            <a:grpFill/>
            <a:ln w="1464" cap="flat">
              <a:noFill/>
              <a:prstDash val="solid"/>
              <a:miter/>
            </a:ln>
          </p:spPr>
          <p:txBody>
            <a:bodyPr rtlCol="0" anchor="ctr"/>
            <a:lstStyle/>
            <a:p>
              <a:endParaRPr lang="en-US" sz="1125">
                <a:solidFill>
                  <a:srgbClr val="00B0F0"/>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grpSp>
      <p:grpSp>
        <p:nvGrpSpPr>
          <p:cNvPr id="37" name="Graphic 132"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GrpSpPr/>
          <p:nvPr/>
        </p:nvGrpSpPr>
        <p:grpSpPr>
          <a:xfrm>
            <a:off x="5817541" y="1441284"/>
            <a:ext cx="235304" cy="235304"/>
            <a:chOff x="4857321" y="2212877"/>
            <a:chExt cx="697977" cy="697977"/>
          </a:xfrm>
          <a:solidFill>
            <a:schemeClr val="bg1"/>
          </a:solidFill>
        </p:grpSpPr>
        <p:sp>
          <p:nvSpPr>
            <p:cNvPr id="38" name="Freeform: Shape 83"/>
            <p:cNvSpPr/>
            <p:nvPr/>
          </p:nvSpPr>
          <p:spPr>
            <a:xfrm>
              <a:off x="5156203" y="2420519"/>
              <a:ext cx="111912" cy="145473"/>
            </a:xfrm>
            <a:custGeom>
              <a:avLst/>
              <a:gdLst>
                <a:gd name="connsiteX0" fmla="*/ 112556 w 111911"/>
                <a:gd name="connsiteY0" fmla="*/ 133976 h 145473"/>
                <a:gd name="connsiteX1" fmla="*/ 100776 w 111911"/>
                <a:gd name="connsiteY1" fmla="*/ 122221 h 145473"/>
                <a:gd name="connsiteX2" fmla="*/ 23560 w 111911"/>
                <a:gd name="connsiteY2" fmla="*/ 122221 h 145473"/>
                <a:gd name="connsiteX3" fmla="*/ 23560 w 111911"/>
                <a:gd name="connsiteY3" fmla="*/ 11755 h 145473"/>
                <a:gd name="connsiteX4" fmla="*/ 11780 w 111911"/>
                <a:gd name="connsiteY4" fmla="*/ 0 h 145473"/>
                <a:gd name="connsiteX5" fmla="*/ 0 w 111911"/>
                <a:gd name="connsiteY5" fmla="*/ 11755 h 145473"/>
                <a:gd name="connsiteX6" fmla="*/ 0 w 111911"/>
                <a:gd name="connsiteY6" fmla="*/ 133626 h 145473"/>
                <a:gd name="connsiteX7" fmla="*/ 11240 w 111911"/>
                <a:gd name="connsiteY7" fmla="*/ 145731 h 145473"/>
                <a:gd name="connsiteX8" fmla="*/ 100776 w 111911"/>
                <a:gd name="connsiteY8" fmla="*/ 145731 h 145473"/>
                <a:gd name="connsiteX9" fmla="*/ 112556 w 111911"/>
                <a:gd name="connsiteY9" fmla="*/ 133976 h 14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911" h="145473">
                  <a:moveTo>
                    <a:pt x="112556" y="133976"/>
                  </a:moveTo>
                  <a:cubicBezTo>
                    <a:pt x="112556" y="127478"/>
                    <a:pt x="107287" y="122221"/>
                    <a:pt x="100776" y="122221"/>
                  </a:cubicBezTo>
                  <a:lnTo>
                    <a:pt x="23560" y="122221"/>
                  </a:lnTo>
                  <a:lnTo>
                    <a:pt x="23560" y="11755"/>
                  </a:lnTo>
                  <a:cubicBezTo>
                    <a:pt x="23560" y="5264"/>
                    <a:pt x="18286" y="0"/>
                    <a:pt x="11780" y="0"/>
                  </a:cubicBezTo>
                  <a:cubicBezTo>
                    <a:pt x="5275" y="0"/>
                    <a:pt x="0" y="5264"/>
                    <a:pt x="0" y="11755"/>
                  </a:cubicBezTo>
                  <a:lnTo>
                    <a:pt x="0" y="133626"/>
                  </a:lnTo>
                  <a:cubicBezTo>
                    <a:pt x="0" y="140118"/>
                    <a:pt x="4734" y="145731"/>
                    <a:pt x="11240" y="145731"/>
                  </a:cubicBezTo>
                  <a:lnTo>
                    <a:pt x="100776" y="145731"/>
                  </a:lnTo>
                  <a:cubicBezTo>
                    <a:pt x="107287" y="145731"/>
                    <a:pt x="112556" y="140468"/>
                    <a:pt x="112556" y="133976"/>
                  </a:cubicBezTo>
                  <a:close/>
                </a:path>
              </a:pathLst>
            </a:custGeom>
            <a:grpFill/>
            <a:ln w="1467" cap="flat">
              <a:noFill/>
              <a:prstDash val="solid"/>
              <a:miter/>
            </a:ln>
          </p:spPr>
          <p:txBody>
            <a:bodyPr rtlCol="0" anchor="ctr"/>
            <a:lstStyle/>
            <a:p>
              <a:endParaRPr lang="en-US" sz="1125">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39" name="Freeform: Shape 84"/>
            <p:cNvSpPr/>
            <p:nvPr/>
          </p:nvSpPr>
          <p:spPr>
            <a:xfrm>
              <a:off x="4858027" y="2212869"/>
              <a:ext cx="697977" cy="696508"/>
            </a:xfrm>
            <a:custGeom>
              <a:avLst/>
              <a:gdLst>
                <a:gd name="connsiteX0" fmla="*/ 640004 w 697977"/>
                <a:gd name="connsiteY0" fmla="*/ 377736 h 696507"/>
                <a:gd name="connsiteX1" fmla="*/ 644882 w 697977"/>
                <a:gd name="connsiteY1" fmla="*/ 321760 h 696507"/>
                <a:gd name="connsiteX2" fmla="*/ 445838 w 697977"/>
                <a:gd name="connsiteY2" fmla="*/ 24500 h 696507"/>
                <a:gd name="connsiteX3" fmla="*/ 94456 w 697977"/>
                <a:gd name="connsiteY3" fmla="*/ 94246 h 696507"/>
                <a:gd name="connsiteX4" fmla="*/ 24551 w 697977"/>
                <a:gd name="connsiteY4" fmla="*/ 444894 h 696507"/>
                <a:gd name="connsiteX5" fmla="*/ 322445 w 697977"/>
                <a:gd name="connsiteY5" fmla="*/ 643519 h 696507"/>
                <a:gd name="connsiteX6" fmla="*/ 378539 w 697977"/>
                <a:gd name="connsiteY6" fmla="*/ 638651 h 696507"/>
                <a:gd name="connsiteX7" fmla="*/ 559947 w 697977"/>
                <a:gd name="connsiteY7" fmla="*/ 692262 h 696507"/>
                <a:gd name="connsiteX8" fmla="*/ 693722 w 697977"/>
                <a:gd name="connsiteY8" fmla="*/ 558763 h 696507"/>
                <a:gd name="connsiteX9" fmla="*/ 640004 w 697977"/>
                <a:gd name="connsiteY9" fmla="*/ 377742 h 696507"/>
                <a:gd name="connsiteX10" fmla="*/ 322445 w 697977"/>
                <a:gd name="connsiteY10" fmla="*/ 620002 h 696507"/>
                <a:gd name="connsiteX11" fmla="*/ 23574 w 697977"/>
                <a:gd name="connsiteY11" fmla="*/ 321760 h 696507"/>
                <a:gd name="connsiteX12" fmla="*/ 322445 w 697977"/>
                <a:gd name="connsiteY12" fmla="*/ 23519 h 696507"/>
                <a:gd name="connsiteX13" fmla="*/ 621321 w 697977"/>
                <a:gd name="connsiteY13" fmla="*/ 321760 h 696507"/>
                <a:gd name="connsiteX14" fmla="*/ 618762 w 697977"/>
                <a:gd name="connsiteY14" fmla="*/ 360786 h 696507"/>
                <a:gd name="connsiteX15" fmla="*/ 568201 w 697977"/>
                <a:gd name="connsiteY15" fmla="*/ 336483 h 696507"/>
                <a:gd name="connsiteX16" fmla="*/ 568655 w 697977"/>
                <a:gd name="connsiteY16" fmla="*/ 321766 h 696507"/>
                <a:gd name="connsiteX17" fmla="*/ 322445 w 697977"/>
                <a:gd name="connsiteY17" fmla="*/ 76079 h 696507"/>
                <a:gd name="connsiteX18" fmla="*/ 76239 w 697977"/>
                <a:gd name="connsiteY18" fmla="*/ 321766 h 696507"/>
                <a:gd name="connsiteX19" fmla="*/ 322445 w 697977"/>
                <a:gd name="connsiteY19" fmla="*/ 567453 h 696507"/>
                <a:gd name="connsiteX20" fmla="*/ 337193 w 697977"/>
                <a:gd name="connsiteY20" fmla="*/ 566999 h 696507"/>
                <a:gd name="connsiteX21" fmla="*/ 361558 w 697977"/>
                <a:gd name="connsiteY21" fmla="*/ 617454 h 696507"/>
                <a:gd name="connsiteX22" fmla="*/ 322445 w 697977"/>
                <a:gd name="connsiteY22" fmla="*/ 620002 h 696507"/>
                <a:gd name="connsiteX23" fmla="*/ 329180 w 697977"/>
                <a:gd name="connsiteY23" fmla="*/ 513205 h 696507"/>
                <a:gd name="connsiteX24" fmla="*/ 331723 w 697977"/>
                <a:gd name="connsiteY24" fmla="*/ 543735 h 696507"/>
                <a:gd name="connsiteX25" fmla="*/ 322445 w 697977"/>
                <a:gd name="connsiteY25" fmla="*/ 543936 h 696507"/>
                <a:gd name="connsiteX26" fmla="*/ 99800 w 697977"/>
                <a:gd name="connsiteY26" fmla="*/ 321760 h 696507"/>
                <a:gd name="connsiteX27" fmla="*/ 322445 w 697977"/>
                <a:gd name="connsiteY27" fmla="*/ 99584 h 696507"/>
                <a:gd name="connsiteX28" fmla="*/ 545089 w 697977"/>
                <a:gd name="connsiteY28" fmla="*/ 321760 h 696507"/>
                <a:gd name="connsiteX29" fmla="*/ 544882 w 697977"/>
                <a:gd name="connsiteY29" fmla="*/ 331019 h 696507"/>
                <a:gd name="connsiteX30" fmla="*/ 394708 w 697977"/>
                <a:gd name="connsiteY30" fmla="*/ 372214 h 696507"/>
                <a:gd name="connsiteX31" fmla="*/ 329180 w 697977"/>
                <a:gd name="connsiteY31" fmla="*/ 513205 h 696507"/>
                <a:gd name="connsiteX32" fmla="*/ 514298 w 697977"/>
                <a:gd name="connsiteY32" fmla="*/ 674422 h 696507"/>
                <a:gd name="connsiteX33" fmla="*/ 352741 w 697977"/>
                <a:gd name="connsiteY33" fmla="*/ 513205 h 696507"/>
                <a:gd name="connsiteX34" fmla="*/ 514298 w 697977"/>
                <a:gd name="connsiteY34" fmla="*/ 351993 h 696507"/>
                <a:gd name="connsiteX35" fmla="*/ 675851 w 697977"/>
                <a:gd name="connsiteY35" fmla="*/ 513205 h 696507"/>
                <a:gd name="connsiteX36" fmla="*/ 514298 w 697977"/>
                <a:gd name="connsiteY36" fmla="*/ 674422 h 696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97977" h="696507">
                  <a:moveTo>
                    <a:pt x="640004" y="377736"/>
                  </a:moveTo>
                  <a:cubicBezTo>
                    <a:pt x="643248" y="359254"/>
                    <a:pt x="644876" y="340524"/>
                    <a:pt x="644882" y="321760"/>
                  </a:cubicBezTo>
                  <a:cubicBezTo>
                    <a:pt x="644882" y="191624"/>
                    <a:pt x="566320" y="74300"/>
                    <a:pt x="445838" y="24500"/>
                  </a:cubicBezTo>
                  <a:cubicBezTo>
                    <a:pt x="325349" y="-25300"/>
                    <a:pt x="186667" y="2229"/>
                    <a:pt x="94456" y="94246"/>
                  </a:cubicBezTo>
                  <a:cubicBezTo>
                    <a:pt x="2234" y="186269"/>
                    <a:pt x="-25353" y="324659"/>
                    <a:pt x="24551" y="444894"/>
                  </a:cubicBezTo>
                  <a:cubicBezTo>
                    <a:pt x="74462" y="565128"/>
                    <a:pt x="192034" y="643519"/>
                    <a:pt x="322445" y="643519"/>
                  </a:cubicBezTo>
                  <a:cubicBezTo>
                    <a:pt x="341248" y="643519"/>
                    <a:pt x="360017" y="641888"/>
                    <a:pt x="378539" y="638651"/>
                  </a:cubicBezTo>
                  <a:cubicBezTo>
                    <a:pt x="424589" y="688353"/>
                    <a:pt x="494201" y="708925"/>
                    <a:pt x="559947" y="692262"/>
                  </a:cubicBezTo>
                  <a:cubicBezTo>
                    <a:pt x="625687" y="675599"/>
                    <a:pt x="677024" y="624370"/>
                    <a:pt x="693722" y="558763"/>
                  </a:cubicBezTo>
                  <a:cubicBezTo>
                    <a:pt x="710426" y="493161"/>
                    <a:pt x="689811" y="423696"/>
                    <a:pt x="640004" y="377742"/>
                  </a:cubicBezTo>
                  <a:close/>
                  <a:moveTo>
                    <a:pt x="322445" y="620002"/>
                  </a:moveTo>
                  <a:cubicBezTo>
                    <a:pt x="157648" y="620002"/>
                    <a:pt x="23574" y="486210"/>
                    <a:pt x="23574" y="321760"/>
                  </a:cubicBezTo>
                  <a:cubicBezTo>
                    <a:pt x="23574" y="157311"/>
                    <a:pt x="157648" y="23519"/>
                    <a:pt x="322445" y="23519"/>
                  </a:cubicBezTo>
                  <a:cubicBezTo>
                    <a:pt x="487247" y="23519"/>
                    <a:pt x="621321" y="157311"/>
                    <a:pt x="621321" y="321760"/>
                  </a:cubicBezTo>
                  <a:cubicBezTo>
                    <a:pt x="621310" y="334813"/>
                    <a:pt x="620458" y="347848"/>
                    <a:pt x="618762" y="360786"/>
                  </a:cubicBezTo>
                  <a:cubicBezTo>
                    <a:pt x="603248" y="350162"/>
                    <a:pt x="586199" y="341965"/>
                    <a:pt x="568201" y="336483"/>
                  </a:cubicBezTo>
                  <a:cubicBezTo>
                    <a:pt x="568494" y="331581"/>
                    <a:pt x="568655" y="326662"/>
                    <a:pt x="568655" y="321766"/>
                  </a:cubicBezTo>
                  <a:cubicBezTo>
                    <a:pt x="568655" y="186292"/>
                    <a:pt x="458204" y="76079"/>
                    <a:pt x="322445" y="76079"/>
                  </a:cubicBezTo>
                  <a:cubicBezTo>
                    <a:pt x="186690" y="76079"/>
                    <a:pt x="76239" y="186292"/>
                    <a:pt x="76239" y="321766"/>
                  </a:cubicBezTo>
                  <a:cubicBezTo>
                    <a:pt x="76239" y="457240"/>
                    <a:pt x="186690" y="567453"/>
                    <a:pt x="322445" y="567453"/>
                  </a:cubicBezTo>
                  <a:cubicBezTo>
                    <a:pt x="327351" y="567453"/>
                    <a:pt x="332286" y="567292"/>
                    <a:pt x="337193" y="566999"/>
                  </a:cubicBezTo>
                  <a:cubicBezTo>
                    <a:pt x="342686" y="584960"/>
                    <a:pt x="350906" y="601979"/>
                    <a:pt x="361558" y="617454"/>
                  </a:cubicBezTo>
                  <a:cubicBezTo>
                    <a:pt x="348588" y="619147"/>
                    <a:pt x="335525" y="619996"/>
                    <a:pt x="322445" y="620002"/>
                  </a:cubicBezTo>
                  <a:close/>
                  <a:moveTo>
                    <a:pt x="329180" y="513205"/>
                  </a:moveTo>
                  <a:cubicBezTo>
                    <a:pt x="329180" y="523433"/>
                    <a:pt x="330031" y="533645"/>
                    <a:pt x="331723" y="543735"/>
                  </a:cubicBezTo>
                  <a:cubicBezTo>
                    <a:pt x="328628" y="543862"/>
                    <a:pt x="325539" y="543936"/>
                    <a:pt x="322445" y="543936"/>
                  </a:cubicBezTo>
                  <a:cubicBezTo>
                    <a:pt x="199673" y="543936"/>
                    <a:pt x="99800" y="444268"/>
                    <a:pt x="99800" y="321760"/>
                  </a:cubicBezTo>
                  <a:cubicBezTo>
                    <a:pt x="99800" y="199253"/>
                    <a:pt x="199678" y="99584"/>
                    <a:pt x="322445" y="99584"/>
                  </a:cubicBezTo>
                  <a:cubicBezTo>
                    <a:pt x="445211" y="99584"/>
                    <a:pt x="545089" y="199253"/>
                    <a:pt x="545089" y="321760"/>
                  </a:cubicBezTo>
                  <a:cubicBezTo>
                    <a:pt x="545089" y="324843"/>
                    <a:pt x="545009" y="327931"/>
                    <a:pt x="544882" y="331019"/>
                  </a:cubicBezTo>
                  <a:cubicBezTo>
                    <a:pt x="491192" y="322047"/>
                    <a:pt x="436260" y="337115"/>
                    <a:pt x="394708" y="372214"/>
                  </a:cubicBezTo>
                  <a:cubicBezTo>
                    <a:pt x="353155" y="407314"/>
                    <a:pt x="329186" y="458882"/>
                    <a:pt x="329180" y="513205"/>
                  </a:cubicBezTo>
                  <a:close/>
                  <a:moveTo>
                    <a:pt x="514298" y="674422"/>
                  </a:moveTo>
                  <a:cubicBezTo>
                    <a:pt x="425073" y="674422"/>
                    <a:pt x="352741" y="602243"/>
                    <a:pt x="352741" y="513205"/>
                  </a:cubicBezTo>
                  <a:cubicBezTo>
                    <a:pt x="352741" y="424172"/>
                    <a:pt x="425073" y="351993"/>
                    <a:pt x="514298" y="351993"/>
                  </a:cubicBezTo>
                  <a:cubicBezTo>
                    <a:pt x="603524" y="351993"/>
                    <a:pt x="675851" y="424172"/>
                    <a:pt x="675851" y="513205"/>
                  </a:cubicBezTo>
                  <a:cubicBezTo>
                    <a:pt x="675753" y="602203"/>
                    <a:pt x="603478" y="674325"/>
                    <a:pt x="514298" y="674422"/>
                  </a:cubicBezTo>
                  <a:close/>
                </a:path>
              </a:pathLst>
            </a:custGeom>
            <a:grpFill/>
            <a:ln w="1467" cap="flat">
              <a:noFill/>
              <a:prstDash val="solid"/>
              <a:miter/>
            </a:ln>
          </p:spPr>
          <p:txBody>
            <a:bodyPr rtlCol="0" anchor="ctr"/>
            <a:lstStyle/>
            <a:p>
              <a:endParaRPr lang="en-US" sz="1125">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40" name="Freeform: Shape 85"/>
            <p:cNvSpPr/>
            <p:nvPr/>
          </p:nvSpPr>
          <p:spPr>
            <a:xfrm>
              <a:off x="5241662" y="2598188"/>
              <a:ext cx="266527" cy="255680"/>
            </a:xfrm>
            <a:custGeom>
              <a:avLst/>
              <a:gdLst>
                <a:gd name="connsiteX0" fmla="*/ 133609 w 266527"/>
                <a:gd name="connsiteY0" fmla="*/ 0 h 255679"/>
                <a:gd name="connsiteX1" fmla="*/ 0 w 266527"/>
                <a:gd name="connsiteY1" fmla="*/ 133322 h 255679"/>
                <a:gd name="connsiteX2" fmla="*/ 10262 w 266527"/>
                <a:gd name="connsiteY2" fmla="*/ 144979 h 255679"/>
                <a:gd name="connsiteX3" fmla="*/ 23169 w 266527"/>
                <a:gd name="connsiteY3" fmla="*/ 136335 h 255679"/>
                <a:gd name="connsiteX4" fmla="*/ 28962 w 266527"/>
                <a:gd name="connsiteY4" fmla="*/ 123024 h 255679"/>
                <a:gd name="connsiteX5" fmla="*/ 42237 w 266527"/>
                <a:gd name="connsiteY5" fmla="*/ 117726 h 255679"/>
                <a:gd name="connsiteX6" fmla="*/ 55444 w 266527"/>
                <a:gd name="connsiteY6" fmla="*/ 122944 h 255679"/>
                <a:gd name="connsiteX7" fmla="*/ 60914 w 266527"/>
                <a:gd name="connsiteY7" fmla="*/ 136364 h 255679"/>
                <a:gd name="connsiteX8" fmla="*/ 72694 w 266527"/>
                <a:gd name="connsiteY8" fmla="*/ 148119 h 255679"/>
                <a:gd name="connsiteX9" fmla="*/ 84475 w 266527"/>
                <a:gd name="connsiteY9" fmla="*/ 136364 h 255679"/>
                <a:gd name="connsiteX10" fmla="*/ 89830 w 266527"/>
                <a:gd name="connsiteY10" fmla="*/ 123070 h 255679"/>
                <a:gd name="connsiteX11" fmla="*/ 103152 w 266527"/>
                <a:gd name="connsiteY11" fmla="*/ 117726 h 255679"/>
                <a:gd name="connsiteX12" fmla="*/ 116525 w 266527"/>
                <a:gd name="connsiteY12" fmla="*/ 122944 h 255679"/>
                <a:gd name="connsiteX13" fmla="*/ 122168 w 266527"/>
                <a:gd name="connsiteY13" fmla="*/ 136364 h 255679"/>
                <a:gd name="connsiteX14" fmla="*/ 122168 w 266527"/>
                <a:gd name="connsiteY14" fmla="*/ 227589 h 255679"/>
                <a:gd name="connsiteX15" fmla="*/ 120609 w 266527"/>
                <a:gd name="connsiteY15" fmla="*/ 231285 h 255679"/>
                <a:gd name="connsiteX16" fmla="*/ 116859 w 266527"/>
                <a:gd name="connsiteY16" fmla="*/ 232720 h 255679"/>
                <a:gd name="connsiteX17" fmla="*/ 113137 w 266527"/>
                <a:gd name="connsiteY17" fmla="*/ 231280 h 255679"/>
                <a:gd name="connsiteX18" fmla="*/ 111630 w 266527"/>
                <a:gd name="connsiteY18" fmla="*/ 227589 h 255679"/>
                <a:gd name="connsiteX19" fmla="*/ 99821 w 266527"/>
                <a:gd name="connsiteY19" fmla="*/ 215937 h 255679"/>
                <a:gd name="connsiteX20" fmla="*/ 88006 w 266527"/>
                <a:gd name="connsiteY20" fmla="*/ 227589 h 255679"/>
                <a:gd name="connsiteX21" fmla="*/ 116870 w 266527"/>
                <a:gd name="connsiteY21" fmla="*/ 256392 h 255679"/>
                <a:gd name="connsiteX22" fmla="*/ 145728 w 266527"/>
                <a:gd name="connsiteY22" fmla="*/ 227589 h 255679"/>
                <a:gd name="connsiteX23" fmla="*/ 145728 w 266527"/>
                <a:gd name="connsiteY23" fmla="*/ 136364 h 255679"/>
                <a:gd name="connsiteX24" fmla="*/ 150905 w 266527"/>
                <a:gd name="connsiteY24" fmla="*/ 123076 h 255679"/>
                <a:gd name="connsiteX25" fmla="*/ 164152 w 266527"/>
                <a:gd name="connsiteY25" fmla="*/ 117726 h 255679"/>
                <a:gd name="connsiteX26" fmla="*/ 177313 w 266527"/>
                <a:gd name="connsiteY26" fmla="*/ 122944 h 255679"/>
                <a:gd name="connsiteX27" fmla="*/ 182760 w 266527"/>
                <a:gd name="connsiteY27" fmla="*/ 136364 h 255679"/>
                <a:gd name="connsiteX28" fmla="*/ 188524 w 266527"/>
                <a:gd name="connsiteY28" fmla="*/ 146891 h 255679"/>
                <a:gd name="connsiteX29" fmla="*/ 200545 w 266527"/>
                <a:gd name="connsiteY29" fmla="*/ 146891 h 255679"/>
                <a:gd name="connsiteX30" fmla="*/ 206309 w 266527"/>
                <a:gd name="connsiteY30" fmla="*/ 136364 h 255679"/>
                <a:gd name="connsiteX31" fmla="*/ 211658 w 266527"/>
                <a:gd name="connsiteY31" fmla="*/ 123070 h 255679"/>
                <a:gd name="connsiteX32" fmla="*/ 224980 w 266527"/>
                <a:gd name="connsiteY32" fmla="*/ 117726 h 255679"/>
                <a:gd name="connsiteX33" fmla="*/ 238158 w 266527"/>
                <a:gd name="connsiteY33" fmla="*/ 122921 h 255679"/>
                <a:gd name="connsiteX34" fmla="*/ 244048 w 266527"/>
                <a:gd name="connsiteY34" fmla="*/ 136318 h 255679"/>
                <a:gd name="connsiteX35" fmla="*/ 256950 w 266527"/>
                <a:gd name="connsiteY35" fmla="*/ 144979 h 255679"/>
                <a:gd name="connsiteX36" fmla="*/ 267217 w 266527"/>
                <a:gd name="connsiteY36" fmla="*/ 133322 h 255679"/>
                <a:gd name="connsiteX37" fmla="*/ 133609 w 266527"/>
                <a:gd name="connsiteY37" fmla="*/ 0 h 255679"/>
                <a:gd name="connsiteX38" fmla="*/ 224974 w 266527"/>
                <a:gd name="connsiteY38" fmla="*/ 94215 h 255679"/>
                <a:gd name="connsiteX39" fmla="*/ 195242 w 266527"/>
                <a:gd name="connsiteY39" fmla="*/ 106189 h 255679"/>
                <a:gd name="connsiteX40" fmla="*/ 194741 w 266527"/>
                <a:gd name="connsiteY40" fmla="*/ 106688 h 255679"/>
                <a:gd name="connsiteX41" fmla="*/ 194517 w 266527"/>
                <a:gd name="connsiteY41" fmla="*/ 106924 h 255679"/>
                <a:gd name="connsiteX42" fmla="*/ 194299 w 266527"/>
                <a:gd name="connsiteY42" fmla="*/ 106688 h 255679"/>
                <a:gd name="connsiteX43" fmla="*/ 194051 w 266527"/>
                <a:gd name="connsiteY43" fmla="*/ 106436 h 255679"/>
                <a:gd name="connsiteX44" fmla="*/ 164066 w 266527"/>
                <a:gd name="connsiteY44" fmla="*/ 94210 h 255679"/>
                <a:gd name="connsiteX45" fmla="*/ 134333 w 266527"/>
                <a:gd name="connsiteY45" fmla="*/ 106189 h 255679"/>
                <a:gd name="connsiteX46" fmla="*/ 133827 w 266527"/>
                <a:gd name="connsiteY46" fmla="*/ 106688 h 255679"/>
                <a:gd name="connsiteX47" fmla="*/ 133609 w 266527"/>
                <a:gd name="connsiteY47" fmla="*/ 106924 h 255679"/>
                <a:gd name="connsiteX48" fmla="*/ 133384 w 266527"/>
                <a:gd name="connsiteY48" fmla="*/ 106688 h 255679"/>
                <a:gd name="connsiteX49" fmla="*/ 133137 w 266527"/>
                <a:gd name="connsiteY49" fmla="*/ 106436 h 255679"/>
                <a:gd name="connsiteX50" fmla="*/ 103152 w 266527"/>
                <a:gd name="connsiteY50" fmla="*/ 94210 h 255679"/>
                <a:gd name="connsiteX51" fmla="*/ 73425 w 266527"/>
                <a:gd name="connsiteY51" fmla="*/ 106189 h 255679"/>
                <a:gd name="connsiteX52" fmla="*/ 72919 w 266527"/>
                <a:gd name="connsiteY52" fmla="*/ 106688 h 255679"/>
                <a:gd name="connsiteX53" fmla="*/ 72700 w 266527"/>
                <a:gd name="connsiteY53" fmla="*/ 106924 h 255679"/>
                <a:gd name="connsiteX54" fmla="*/ 72482 w 266527"/>
                <a:gd name="connsiteY54" fmla="*/ 106688 h 255679"/>
                <a:gd name="connsiteX55" fmla="*/ 72234 w 266527"/>
                <a:gd name="connsiteY55" fmla="*/ 106436 h 255679"/>
                <a:gd name="connsiteX56" fmla="*/ 30118 w 266527"/>
                <a:gd name="connsiteY56" fmla="*/ 95989 h 255679"/>
                <a:gd name="connsiteX57" fmla="*/ 133597 w 266527"/>
                <a:gd name="connsiteY57" fmla="*/ 23505 h 255679"/>
                <a:gd name="connsiteX58" fmla="*/ 237100 w 266527"/>
                <a:gd name="connsiteY58" fmla="*/ 95949 h 255679"/>
                <a:gd name="connsiteX59" fmla="*/ 224974 w 266527"/>
                <a:gd name="connsiteY59" fmla="*/ 94215 h 25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66527" h="255679">
                  <a:moveTo>
                    <a:pt x="133609" y="0"/>
                  </a:moveTo>
                  <a:cubicBezTo>
                    <a:pt x="59856" y="80"/>
                    <a:pt x="86" y="59724"/>
                    <a:pt x="0" y="133322"/>
                  </a:cubicBezTo>
                  <a:cubicBezTo>
                    <a:pt x="6" y="139228"/>
                    <a:pt x="4395" y="144216"/>
                    <a:pt x="10262" y="144979"/>
                  </a:cubicBezTo>
                  <a:cubicBezTo>
                    <a:pt x="16129" y="145743"/>
                    <a:pt x="21651" y="142041"/>
                    <a:pt x="23169" y="136335"/>
                  </a:cubicBezTo>
                  <a:cubicBezTo>
                    <a:pt x="24417" y="131657"/>
                    <a:pt x="27000" y="125337"/>
                    <a:pt x="28962" y="123024"/>
                  </a:cubicBezTo>
                  <a:cubicBezTo>
                    <a:pt x="32562" y="119655"/>
                    <a:pt x="37302" y="117766"/>
                    <a:pt x="42237" y="117726"/>
                  </a:cubicBezTo>
                  <a:cubicBezTo>
                    <a:pt x="47150" y="117692"/>
                    <a:pt x="51884" y="119557"/>
                    <a:pt x="55444" y="122944"/>
                  </a:cubicBezTo>
                  <a:cubicBezTo>
                    <a:pt x="58913" y="126554"/>
                    <a:pt x="60874" y="131359"/>
                    <a:pt x="60914" y="136364"/>
                  </a:cubicBezTo>
                  <a:cubicBezTo>
                    <a:pt x="60914" y="142856"/>
                    <a:pt x="66189" y="148119"/>
                    <a:pt x="72694" y="148119"/>
                  </a:cubicBezTo>
                  <a:cubicBezTo>
                    <a:pt x="79200" y="148119"/>
                    <a:pt x="84475" y="142856"/>
                    <a:pt x="84475" y="136364"/>
                  </a:cubicBezTo>
                  <a:cubicBezTo>
                    <a:pt x="84371" y="131387"/>
                    <a:pt x="86304" y="126589"/>
                    <a:pt x="89830" y="123070"/>
                  </a:cubicBezTo>
                  <a:cubicBezTo>
                    <a:pt x="93356" y="119552"/>
                    <a:pt x="98165" y="117623"/>
                    <a:pt x="103152" y="117726"/>
                  </a:cubicBezTo>
                  <a:cubicBezTo>
                    <a:pt x="108116" y="117692"/>
                    <a:pt x="112901" y="119557"/>
                    <a:pt x="116525" y="122944"/>
                  </a:cubicBezTo>
                  <a:cubicBezTo>
                    <a:pt x="120057" y="126531"/>
                    <a:pt x="122070" y="131336"/>
                    <a:pt x="122168" y="136364"/>
                  </a:cubicBezTo>
                  <a:lnTo>
                    <a:pt x="122168" y="227589"/>
                  </a:lnTo>
                  <a:cubicBezTo>
                    <a:pt x="122174" y="228984"/>
                    <a:pt x="121616" y="230321"/>
                    <a:pt x="120609" y="231285"/>
                  </a:cubicBezTo>
                  <a:cubicBezTo>
                    <a:pt x="119608" y="232255"/>
                    <a:pt x="118251" y="232772"/>
                    <a:pt x="116859" y="232720"/>
                  </a:cubicBezTo>
                  <a:cubicBezTo>
                    <a:pt x="115472" y="232772"/>
                    <a:pt x="114126" y="232250"/>
                    <a:pt x="113137" y="231280"/>
                  </a:cubicBezTo>
                  <a:cubicBezTo>
                    <a:pt x="112148" y="230309"/>
                    <a:pt x="111601" y="228972"/>
                    <a:pt x="111630" y="227589"/>
                  </a:cubicBezTo>
                  <a:cubicBezTo>
                    <a:pt x="111561" y="221131"/>
                    <a:pt x="106292" y="215937"/>
                    <a:pt x="99821" y="215937"/>
                  </a:cubicBezTo>
                  <a:cubicBezTo>
                    <a:pt x="93344" y="215937"/>
                    <a:pt x="88081" y="221131"/>
                    <a:pt x="88006" y="227589"/>
                  </a:cubicBezTo>
                  <a:cubicBezTo>
                    <a:pt x="88006" y="243494"/>
                    <a:pt x="100931" y="256392"/>
                    <a:pt x="116870" y="256392"/>
                  </a:cubicBezTo>
                  <a:cubicBezTo>
                    <a:pt x="132809" y="256392"/>
                    <a:pt x="145728" y="243494"/>
                    <a:pt x="145728" y="227589"/>
                  </a:cubicBezTo>
                  <a:lnTo>
                    <a:pt x="145728" y="136364"/>
                  </a:lnTo>
                  <a:cubicBezTo>
                    <a:pt x="145550" y="131410"/>
                    <a:pt x="147419" y="126606"/>
                    <a:pt x="150905" y="123076"/>
                  </a:cubicBezTo>
                  <a:cubicBezTo>
                    <a:pt x="154397" y="119546"/>
                    <a:pt x="159188" y="117611"/>
                    <a:pt x="164152" y="117726"/>
                  </a:cubicBezTo>
                  <a:cubicBezTo>
                    <a:pt x="169053" y="117692"/>
                    <a:pt x="173775" y="119563"/>
                    <a:pt x="177313" y="122944"/>
                  </a:cubicBezTo>
                  <a:cubicBezTo>
                    <a:pt x="180775" y="126560"/>
                    <a:pt x="182725" y="131359"/>
                    <a:pt x="182760" y="136364"/>
                  </a:cubicBezTo>
                  <a:cubicBezTo>
                    <a:pt x="182610" y="140663"/>
                    <a:pt x="184819" y="144698"/>
                    <a:pt x="188524" y="146891"/>
                  </a:cubicBezTo>
                  <a:cubicBezTo>
                    <a:pt x="192228" y="149084"/>
                    <a:pt x="196841" y="149084"/>
                    <a:pt x="200545" y="146891"/>
                  </a:cubicBezTo>
                  <a:cubicBezTo>
                    <a:pt x="204250" y="144698"/>
                    <a:pt x="206458" y="140663"/>
                    <a:pt x="206309" y="136364"/>
                  </a:cubicBezTo>
                  <a:cubicBezTo>
                    <a:pt x="206200" y="131387"/>
                    <a:pt x="208132" y="126589"/>
                    <a:pt x="211658" y="123070"/>
                  </a:cubicBezTo>
                  <a:cubicBezTo>
                    <a:pt x="215184" y="119552"/>
                    <a:pt x="219993" y="117623"/>
                    <a:pt x="224980" y="117726"/>
                  </a:cubicBezTo>
                  <a:cubicBezTo>
                    <a:pt x="229881" y="117692"/>
                    <a:pt x="234603" y="119552"/>
                    <a:pt x="238158" y="122921"/>
                  </a:cubicBezTo>
                  <a:cubicBezTo>
                    <a:pt x="240131" y="125131"/>
                    <a:pt x="242777" y="131582"/>
                    <a:pt x="244048" y="136318"/>
                  </a:cubicBezTo>
                  <a:cubicBezTo>
                    <a:pt x="245555" y="142029"/>
                    <a:pt x="251077" y="145737"/>
                    <a:pt x="256950" y="144979"/>
                  </a:cubicBezTo>
                  <a:cubicBezTo>
                    <a:pt x="262823" y="144222"/>
                    <a:pt x="267217" y="139234"/>
                    <a:pt x="267217" y="133322"/>
                  </a:cubicBezTo>
                  <a:cubicBezTo>
                    <a:pt x="267137" y="59724"/>
                    <a:pt x="207361" y="80"/>
                    <a:pt x="133609" y="0"/>
                  </a:cubicBezTo>
                  <a:close/>
                  <a:moveTo>
                    <a:pt x="224974" y="94215"/>
                  </a:moveTo>
                  <a:cubicBezTo>
                    <a:pt x="213896" y="94267"/>
                    <a:pt x="203255" y="98549"/>
                    <a:pt x="195242" y="106189"/>
                  </a:cubicBezTo>
                  <a:cubicBezTo>
                    <a:pt x="195069" y="106350"/>
                    <a:pt x="194903" y="106516"/>
                    <a:pt x="194741" y="106688"/>
                  </a:cubicBezTo>
                  <a:lnTo>
                    <a:pt x="194517" y="106924"/>
                  </a:lnTo>
                  <a:lnTo>
                    <a:pt x="194299" y="106688"/>
                  </a:lnTo>
                  <a:cubicBezTo>
                    <a:pt x="194218" y="106602"/>
                    <a:pt x="194138" y="106516"/>
                    <a:pt x="194051" y="106436"/>
                  </a:cubicBezTo>
                  <a:cubicBezTo>
                    <a:pt x="186056" y="98584"/>
                    <a:pt x="175282" y="94187"/>
                    <a:pt x="164066" y="94210"/>
                  </a:cubicBezTo>
                  <a:cubicBezTo>
                    <a:pt x="152982" y="94267"/>
                    <a:pt x="142346" y="98549"/>
                    <a:pt x="134333" y="106189"/>
                  </a:cubicBezTo>
                  <a:cubicBezTo>
                    <a:pt x="134161" y="106350"/>
                    <a:pt x="133988" y="106516"/>
                    <a:pt x="133827" y="106688"/>
                  </a:cubicBezTo>
                  <a:cubicBezTo>
                    <a:pt x="133752" y="106769"/>
                    <a:pt x="133678" y="106849"/>
                    <a:pt x="133609" y="106924"/>
                  </a:cubicBezTo>
                  <a:lnTo>
                    <a:pt x="133384" y="106688"/>
                  </a:lnTo>
                  <a:cubicBezTo>
                    <a:pt x="133304" y="106602"/>
                    <a:pt x="133223" y="106516"/>
                    <a:pt x="133137" y="106436"/>
                  </a:cubicBezTo>
                  <a:cubicBezTo>
                    <a:pt x="125142" y="98578"/>
                    <a:pt x="114368" y="94187"/>
                    <a:pt x="103152" y="94210"/>
                  </a:cubicBezTo>
                  <a:cubicBezTo>
                    <a:pt x="92073" y="94267"/>
                    <a:pt x="81438" y="98549"/>
                    <a:pt x="73425" y="106189"/>
                  </a:cubicBezTo>
                  <a:cubicBezTo>
                    <a:pt x="73252" y="106350"/>
                    <a:pt x="73086" y="106516"/>
                    <a:pt x="72919" y="106688"/>
                  </a:cubicBezTo>
                  <a:cubicBezTo>
                    <a:pt x="72850" y="106769"/>
                    <a:pt x="72775" y="106849"/>
                    <a:pt x="72700" y="106924"/>
                  </a:cubicBezTo>
                  <a:lnTo>
                    <a:pt x="72482" y="106688"/>
                  </a:lnTo>
                  <a:cubicBezTo>
                    <a:pt x="72401" y="106602"/>
                    <a:pt x="72315" y="106516"/>
                    <a:pt x="72234" y="106436"/>
                  </a:cubicBezTo>
                  <a:cubicBezTo>
                    <a:pt x="61150" y="95559"/>
                    <a:pt x="45016" y="91558"/>
                    <a:pt x="30118" y="95989"/>
                  </a:cubicBezTo>
                  <a:cubicBezTo>
                    <a:pt x="45878" y="52498"/>
                    <a:pt x="87253" y="23517"/>
                    <a:pt x="133597" y="23505"/>
                  </a:cubicBezTo>
                  <a:cubicBezTo>
                    <a:pt x="179941" y="23499"/>
                    <a:pt x="221322" y="52463"/>
                    <a:pt x="237100" y="95949"/>
                  </a:cubicBezTo>
                  <a:cubicBezTo>
                    <a:pt x="233159" y="94801"/>
                    <a:pt x="229081" y="94215"/>
                    <a:pt x="224974" y="94215"/>
                  </a:cubicBezTo>
                  <a:close/>
                </a:path>
              </a:pathLst>
            </a:custGeom>
            <a:grpFill/>
            <a:ln w="1467" cap="flat">
              <a:noFill/>
              <a:prstDash val="solid"/>
              <a:miter/>
            </a:ln>
          </p:spPr>
          <p:txBody>
            <a:bodyPr rtlCol="0" anchor="ctr"/>
            <a:lstStyle/>
            <a:p>
              <a:endParaRPr lang="en-US" sz="1125">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grpSp>
      <p:pic>
        <p:nvPicPr>
          <p:cNvPr id="41" name="图片 40"/>
          <p:cNvPicPr>
            <a:picLocks noChangeAspect="1"/>
          </p:cNvPicPr>
          <p:nvPr/>
        </p:nvPicPr>
        <p:blipFill>
          <a:blip r:embed="rId2"/>
          <a:stretch>
            <a:fillRect/>
          </a:stretch>
        </p:blipFill>
        <p:spPr>
          <a:xfrm>
            <a:off x="59244" y="387101"/>
            <a:ext cx="7124747" cy="6368309"/>
          </a:xfrm>
          <a:prstGeom prst="rect">
            <a:avLst/>
          </a:prstGeom>
        </p:spPr>
      </p:pic>
      <p:pic>
        <p:nvPicPr>
          <p:cNvPr id="42" name="图片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7378" y="4023637"/>
            <a:ext cx="4439942" cy="1030166"/>
          </a:xfrm>
          <a:prstGeom prst="rect">
            <a:avLst/>
          </a:prstGeom>
        </p:spPr>
      </p:pic>
      <p:cxnSp>
        <p:nvCxnSpPr>
          <p:cNvPr id="43" name="直接箭头连接符 42"/>
          <p:cNvCxnSpPr/>
          <p:nvPr/>
        </p:nvCxnSpPr>
        <p:spPr>
          <a:xfrm>
            <a:off x="6601579" y="4858139"/>
            <a:ext cx="987103" cy="0"/>
          </a:xfrm>
          <a:prstGeom prst="straightConnector1">
            <a:avLst/>
          </a:prstGeom>
          <a:ln w="19050" cap="flat" cmpd="sng" algn="ctr">
            <a:solidFill>
              <a:srgbClr val="0070C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4" name="文本框 43"/>
          <p:cNvSpPr txBox="1"/>
          <p:nvPr/>
        </p:nvSpPr>
        <p:spPr>
          <a:xfrm>
            <a:off x="7457719" y="3432700"/>
            <a:ext cx="4339116" cy="646331"/>
          </a:xfrm>
          <a:prstGeom prst="rect">
            <a:avLst/>
          </a:prstGeom>
          <a:noFill/>
        </p:spPr>
        <p:txBody>
          <a:bodyPr wrap="square" rtlCol="0">
            <a:spAutoFit/>
          </a:bodyPr>
          <a:lstStyle/>
          <a:p>
            <a:r>
              <a:rPr lang="en-US" altLang="zh-CN" dirty="0">
                <a:gradFill>
                  <a:gsLst>
                    <a:gs pos="0">
                      <a:srgbClr val="007BD3"/>
                    </a:gs>
                    <a:gs pos="100000">
                      <a:srgbClr val="034373"/>
                    </a:gs>
                  </a:gsLst>
                  <a:lin scaled="0"/>
                </a:gradFill>
                <a:latin typeface="Arial" panose="020B0604020202090204" pitchFamily="34" charset="0"/>
                <a:cs typeface="Arial" panose="020B0604020202090204" pitchFamily="34" charset="0"/>
              </a:rPr>
              <a:t>Click "Start Your Journey Now" to go to the next page</a:t>
            </a:r>
          </a:p>
        </p:txBody>
      </p:sp>
      <p:sp>
        <p:nvSpPr>
          <p:cNvPr id="45" name="文本框 44"/>
          <p:cNvSpPr txBox="1"/>
          <p:nvPr/>
        </p:nvSpPr>
        <p:spPr>
          <a:xfrm>
            <a:off x="59055" y="14605"/>
            <a:ext cx="1379220" cy="368935"/>
          </a:xfrm>
          <a:prstGeom prst="rect">
            <a:avLst/>
          </a:prstGeom>
          <a:noFill/>
          <a:extLst>
            <a:ext uri="{909E8E84-426E-40DD-AFC4-6F175D3DCCD1}">
              <a14:hiddenFill xmlns:a14="http://schemas.microsoft.com/office/drawing/2010/main">
                <a:solidFill>
                  <a:schemeClr val="accent1"/>
                </a:solidFill>
              </a14:hiddenFill>
            </a:ext>
          </a:extLst>
        </p:spPr>
        <p:txBody>
          <a:bodyPr wrap="square" rtlCol="0">
            <a:noAutofit/>
          </a:bodyPr>
          <a:lstStyle/>
          <a:p>
            <a:r>
              <a:rPr lang="en-US" altLang="zh-CN" dirty="0">
                <a:gradFill>
                  <a:gsLst>
                    <a:gs pos="0">
                      <a:srgbClr val="007BD3"/>
                    </a:gs>
                    <a:gs pos="100000">
                      <a:srgbClr val="034373"/>
                    </a:gs>
                  </a:gsLst>
                  <a:lin scaled="0"/>
                </a:gradFill>
                <a:latin typeface="Arial" panose="020B0604020202090204" pitchFamily="34" charset="0"/>
                <a:cs typeface="Arial" panose="020B0604020202090204" pitchFamily="34" charset="0"/>
              </a:rPr>
              <a:t>Main page</a:t>
            </a:r>
          </a:p>
        </p:txBody>
      </p:sp>
      <p:sp>
        <p:nvSpPr>
          <p:cNvPr id="46" name="文本框 45"/>
          <p:cNvSpPr txBox="1"/>
          <p:nvPr/>
        </p:nvSpPr>
        <p:spPr>
          <a:xfrm>
            <a:off x="7528434" y="5637714"/>
            <a:ext cx="4339116" cy="646331"/>
          </a:xfrm>
          <a:prstGeom prst="rect">
            <a:avLst/>
          </a:prstGeom>
          <a:noFill/>
        </p:spPr>
        <p:txBody>
          <a:bodyPr wrap="square" rtlCol="0">
            <a:spAutoFit/>
          </a:bodyPr>
          <a:lstStyle/>
          <a:p>
            <a:r>
              <a:rPr lang="en-US" altLang="zh-CN" dirty="0">
                <a:gradFill>
                  <a:gsLst>
                    <a:gs pos="0">
                      <a:srgbClr val="007BD3"/>
                    </a:gs>
                    <a:gs pos="100000">
                      <a:srgbClr val="034373"/>
                    </a:gs>
                  </a:gsLst>
                  <a:lin scaled="0"/>
                </a:gradFill>
                <a:latin typeface="Arial" panose="020B0604020202090204" pitchFamily="34" charset="0"/>
                <a:cs typeface="Arial" panose="020B0604020202090204" pitchFamily="34" charset="0"/>
              </a:rPr>
              <a:t>The bottom is the recruitment platform that cooperates with our project</a:t>
            </a:r>
          </a:p>
        </p:txBody>
      </p:sp>
      <p:sp>
        <p:nvSpPr>
          <p:cNvPr id="47" name="Rectangle 45"/>
          <p:cNvSpPr/>
          <p:nvPr/>
        </p:nvSpPr>
        <p:spPr>
          <a:xfrm>
            <a:off x="10257454" y="63936"/>
            <a:ext cx="1851774" cy="323165"/>
          </a:xfrm>
          <a:prstGeom prst="rect">
            <a:avLst/>
          </a:prstGeom>
          <a:solidFill>
            <a:schemeClr val="accent2"/>
          </a:solidFill>
        </p:spPr>
        <p:txBody>
          <a:bodyPr wrap="square">
            <a:spAutoFit/>
          </a:bodyPr>
          <a:lstStyle/>
          <a:p>
            <a:pPr algn="ctr"/>
            <a:r>
              <a:rPr lang="en-US" altLang="zh-CN" sz="1500" dirty="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rPr>
              <a:t>2</a:t>
            </a:r>
            <a:r>
              <a:rPr lang="en-US" sz="1500" dirty="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rPr>
              <a:t>.</a:t>
            </a:r>
            <a:r>
              <a:rPr lang="en-US" altLang="zh-CN" sz="1500" dirty="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rPr>
              <a:t>2</a:t>
            </a:r>
            <a:r>
              <a:rPr lang="en-US" sz="1500" dirty="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rPr>
              <a:t> Welcome Page</a:t>
            </a:r>
            <a:endParaRPr lang="id-ID" sz="1500" dirty="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48" name="文本框 47"/>
          <p:cNvSpPr txBox="1"/>
          <p:nvPr/>
        </p:nvSpPr>
        <p:spPr>
          <a:xfrm>
            <a:off x="7414449" y="1031476"/>
            <a:ext cx="1667069" cy="369332"/>
          </a:xfrm>
          <a:prstGeom prst="rect">
            <a:avLst/>
          </a:prstGeom>
          <a:noFill/>
        </p:spPr>
        <p:txBody>
          <a:bodyPr wrap="square" rtlCol="0">
            <a:spAutoFit/>
          </a:bodyPr>
          <a:lstStyle/>
          <a:p>
            <a:r>
              <a:rPr lang="en-US" altLang="zh-CN" dirty="0">
                <a:gradFill>
                  <a:gsLst>
                    <a:gs pos="0">
                      <a:srgbClr val="007BD3"/>
                    </a:gs>
                    <a:gs pos="100000">
                      <a:srgbClr val="034373"/>
                    </a:gs>
                  </a:gsLst>
                  <a:lin scaled="0"/>
                </a:gradFill>
                <a:latin typeface="Arial" panose="020B0604020202090204" pitchFamily="34" charset="0"/>
                <a:cs typeface="Arial" panose="020B0604020202090204" pitchFamily="34" charset="0"/>
              </a:rPr>
              <a:t>Navigation bar</a:t>
            </a:r>
          </a:p>
        </p:txBody>
      </p:sp>
      <p:sp>
        <p:nvSpPr>
          <p:cNvPr id="49" name="矩形: 圆角 48"/>
          <p:cNvSpPr/>
          <p:nvPr/>
        </p:nvSpPr>
        <p:spPr>
          <a:xfrm>
            <a:off x="141012" y="622041"/>
            <a:ext cx="1492446" cy="1207206"/>
          </a:xfrm>
          <a:prstGeom prst="roundRect">
            <a:avLst/>
          </a:prstGeom>
          <a:noFill/>
          <a:ln>
            <a:gradFill>
              <a:gsLst>
                <a:gs pos="0">
                  <a:srgbClr val="007BD3"/>
                </a:gs>
                <a:gs pos="100000">
                  <a:srgbClr val="034373"/>
                </a:gs>
              </a:gsLs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pitchFamily="34" charset="0"/>
              <a:cs typeface="Arial" panose="020B0604020202090204" pitchFamily="34" charset="0"/>
            </a:endParaRPr>
          </a:p>
        </p:txBody>
      </p:sp>
      <p:sp>
        <p:nvSpPr>
          <p:cNvPr id="50" name="矩形: 圆角 49"/>
          <p:cNvSpPr/>
          <p:nvPr/>
        </p:nvSpPr>
        <p:spPr>
          <a:xfrm>
            <a:off x="1812242" y="468200"/>
            <a:ext cx="5397765" cy="6368309"/>
          </a:xfrm>
          <a:prstGeom prst="round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pitchFamily="34" charset="0"/>
              <a:cs typeface="Arial" panose="020B0604020202090204" pitchFamily="34" charset="0"/>
            </a:endParaRPr>
          </a:p>
        </p:txBody>
      </p:sp>
      <p:sp>
        <p:nvSpPr>
          <p:cNvPr id="53" name="文本框 52"/>
          <p:cNvSpPr txBox="1"/>
          <p:nvPr/>
        </p:nvSpPr>
        <p:spPr>
          <a:xfrm>
            <a:off x="7456736" y="1956882"/>
            <a:ext cx="4317225" cy="922020"/>
          </a:xfrm>
          <a:prstGeom prst="rect">
            <a:avLst/>
          </a:prstGeom>
          <a:noFill/>
        </p:spPr>
        <p:txBody>
          <a:bodyPr wrap="square" rtlCol="0">
            <a:spAutoFit/>
          </a:bodyPr>
          <a:lstStyle/>
          <a:p>
            <a:pPr indent="0">
              <a:buFont typeface="Arial" panose="020B0604020202090204" pitchFamily="34" charset="0"/>
              <a:buNone/>
            </a:pPr>
            <a:r>
              <a:rPr lang="en-US" altLang="zh-CN" dirty="0">
                <a:gradFill>
                  <a:gsLst>
                    <a:gs pos="0">
                      <a:srgbClr val="007BD3"/>
                    </a:gs>
                    <a:gs pos="100000">
                      <a:srgbClr val="034373"/>
                    </a:gs>
                  </a:gsLst>
                  <a:lin scaled="0"/>
                </a:gradFill>
                <a:latin typeface="Arial" panose="020B0604020202090204" pitchFamily="34" charset="0"/>
                <a:cs typeface="Arial" panose="020B0604020202090204" pitchFamily="34" charset="0"/>
              </a:rPr>
              <a:t>1.The left side shows the advantages of using AI to generate resumes.</a:t>
            </a:r>
          </a:p>
          <a:p>
            <a:pPr indent="0">
              <a:buFont typeface="Arial" panose="020B0604020202090204" pitchFamily="34" charset="0"/>
              <a:buNone/>
            </a:pPr>
            <a:r>
              <a:rPr lang="en-US" altLang="zh-CN" dirty="0">
                <a:gradFill>
                  <a:gsLst>
                    <a:gs pos="0">
                      <a:srgbClr val="007BD3"/>
                    </a:gs>
                    <a:gs pos="100000">
                      <a:srgbClr val="034373"/>
                    </a:gs>
                  </a:gsLst>
                  <a:lin scaled="0"/>
                </a:gradFill>
                <a:latin typeface="Arial" panose="020B0604020202090204" pitchFamily="34" charset="0"/>
                <a:cs typeface="Arial" panose="020B0604020202090204" pitchFamily="34" charset="0"/>
              </a:rPr>
              <a:t>2.The right is the "Quick Start Guide".</a:t>
            </a:r>
          </a:p>
        </p:txBody>
      </p:sp>
      <p:cxnSp>
        <p:nvCxnSpPr>
          <p:cNvPr id="2" name="直接连接符 1"/>
          <p:cNvCxnSpPr>
            <a:stCxn id="49" idx="3"/>
            <a:endCxn id="48" idx="1"/>
          </p:cNvCxnSpPr>
          <p:nvPr/>
        </p:nvCxnSpPr>
        <p:spPr>
          <a:xfrm flipV="1">
            <a:off x="1633220" y="1216025"/>
            <a:ext cx="5781040" cy="10160"/>
          </a:xfrm>
          <a:prstGeom prst="line">
            <a:avLst/>
          </a:prstGeom>
          <a:ln w="19050" cap="flat" cmpd="sng" algn="ctr">
            <a:gradFill>
              <a:gsLst>
                <a:gs pos="0">
                  <a:srgbClr val="007BD3"/>
                </a:gs>
                <a:gs pos="100000">
                  <a:srgbClr val="034373"/>
                </a:gs>
              </a:gsLst>
            </a:gradFill>
            <a:prstDash val="dash"/>
            <a:miter lim="800000"/>
          </a:ln>
        </p:spPr>
        <p:style>
          <a:lnRef idx="0">
            <a:schemeClr val="accent1"/>
          </a:lnRef>
          <a:fillRef idx="0">
            <a:srgbClr val="FFFFFF"/>
          </a:fillRef>
          <a:effectRef idx="0">
            <a:srgbClr val="FFFFFF"/>
          </a:effectRef>
          <a:fontRef idx="minor">
            <a:schemeClr val="tx1"/>
          </a:fontRef>
        </p:style>
      </p:cxnSp>
      <p:cxnSp>
        <p:nvCxnSpPr>
          <p:cNvPr id="3" name="直接连接符 2"/>
          <p:cNvCxnSpPr/>
          <p:nvPr/>
        </p:nvCxnSpPr>
        <p:spPr>
          <a:xfrm>
            <a:off x="6734810" y="2425065"/>
            <a:ext cx="689610" cy="0"/>
          </a:xfrm>
          <a:prstGeom prst="line">
            <a:avLst/>
          </a:prstGeom>
          <a:ln w="19050" cap="flat" cmpd="sng" algn="ctr">
            <a:gradFill>
              <a:gsLst>
                <a:gs pos="0">
                  <a:srgbClr val="007BD3"/>
                </a:gs>
                <a:gs pos="100000">
                  <a:srgbClr val="034373"/>
                </a:gs>
              </a:gsLst>
            </a:gradFill>
            <a:prstDash val="dash"/>
            <a:miter lim="800000"/>
          </a:ln>
        </p:spPr>
        <p:style>
          <a:lnRef idx="0">
            <a:schemeClr val="accent1"/>
          </a:lnRef>
          <a:fillRef idx="0">
            <a:srgbClr val="FFFFFF"/>
          </a:fillRef>
          <a:effectRef idx="0">
            <a:srgbClr val="FFFFFF"/>
          </a:effectRef>
          <a:fontRef idx="minor">
            <a:schemeClr val="tx1"/>
          </a:fontRef>
        </p:style>
      </p:cxnSp>
      <p:cxnSp>
        <p:nvCxnSpPr>
          <p:cNvPr id="5" name="直接连接符 4"/>
          <p:cNvCxnSpPr/>
          <p:nvPr/>
        </p:nvCxnSpPr>
        <p:spPr>
          <a:xfrm>
            <a:off x="6861810" y="5941695"/>
            <a:ext cx="689610" cy="0"/>
          </a:xfrm>
          <a:prstGeom prst="line">
            <a:avLst/>
          </a:prstGeom>
          <a:ln w="19050" cap="flat" cmpd="sng" algn="ctr">
            <a:gradFill>
              <a:gsLst>
                <a:gs pos="0">
                  <a:srgbClr val="007BD3"/>
                </a:gs>
                <a:gs pos="100000">
                  <a:srgbClr val="034373"/>
                </a:gs>
              </a:gsLst>
            </a:gradFill>
            <a:prstDash val="dash"/>
            <a:miter lim="800000"/>
          </a:ln>
        </p:spPr>
        <p:style>
          <a:lnRef idx="0">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23"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p:nvPr/>
        </p:nvSpPr>
        <p:spPr>
          <a:xfrm flipV="1">
            <a:off x="8472112" y="3156259"/>
            <a:ext cx="4578305" cy="4489581"/>
          </a:xfrm>
          <a:prstGeom prst="ellipse">
            <a:avLst/>
          </a:prstGeom>
          <a:gradFill>
            <a:gsLst>
              <a:gs pos="0">
                <a:schemeClr val="accent2">
                  <a:alpha val="20000"/>
                </a:schemeClr>
              </a:gs>
              <a:gs pos="100000">
                <a:schemeClr val="accent3"/>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2" name="Rectangle 64"/>
          <p:cNvSpPr/>
          <p:nvPr/>
        </p:nvSpPr>
        <p:spPr>
          <a:xfrm>
            <a:off x="796995" y="2002838"/>
            <a:ext cx="2818080" cy="323165"/>
          </a:xfrm>
          <a:prstGeom prst="rect">
            <a:avLst/>
          </a:prstGeom>
        </p:spPr>
        <p:txBody>
          <a:bodyPr wrap="square">
            <a:spAutoFit/>
          </a:bodyPr>
          <a:lstStyle/>
          <a:p>
            <a:r>
              <a:rPr lang="en-US" sz="150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rPr>
              <a:t>Subtitles here</a:t>
            </a:r>
            <a:endParaRPr lang="id-ID" sz="150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3" name="Rectangle 65"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a:xfrm>
            <a:off x="796995" y="5050753"/>
            <a:ext cx="3786042" cy="1442703"/>
          </a:xfrm>
          <a:prstGeom prst="rect">
            <a:avLst/>
          </a:prstGeom>
        </p:spPr>
        <p:txBody>
          <a:bodyPr wrap="square">
            <a:spAutoFit/>
          </a:bodyPr>
          <a:lstStyle/>
          <a:p>
            <a:pPr>
              <a:lnSpc>
                <a:spcPct val="130000"/>
              </a:lnSpc>
            </a:pPr>
            <a:r>
              <a:rPr lang="en-US" sz="1125" b="1" i="1">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rPr>
              <a:t>Hey, hey, hey! It's Fat Company! </a:t>
            </a:r>
          </a:p>
          <a:p>
            <a:pPr>
              <a:lnSpc>
                <a:spcPct val="130000"/>
              </a:lnSpc>
            </a:pPr>
            <a:endParaRPr lang="en-US" sz="1125" b="1" i="1">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a:p>
            <a:pPr>
              <a:lnSpc>
                <a:spcPct val="130000"/>
              </a:lnSpc>
            </a:pPr>
            <a:r>
              <a:rPr lang="en-US" sz="1125" i="1">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rPr>
              <a:t>Now I'm gonna sing a song for you, and this is gonna show you a thing or two. You'll have some fun now With me and the gang, learning from each other While we do our thing</a:t>
            </a:r>
          </a:p>
        </p:txBody>
      </p:sp>
      <p:sp>
        <p:nvSpPr>
          <p:cNvPr id="4" name="Oval 66"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a:xfrm>
            <a:off x="4120157" y="5051925"/>
            <a:ext cx="351808" cy="3518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solidFill>
                <a:schemeClr val="accent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pic>
        <p:nvPicPr>
          <p:cNvPr id="5" name="图片 4"/>
          <p:cNvPicPr>
            <a:picLocks noChangeAspect="1"/>
          </p:cNvPicPr>
          <p:nvPr/>
        </p:nvPicPr>
        <p:blipFill>
          <a:blip r:embed="rId2"/>
          <a:stretch>
            <a:fillRect/>
          </a:stretch>
        </p:blipFill>
        <p:spPr>
          <a:xfrm>
            <a:off x="199103" y="305983"/>
            <a:ext cx="6386562" cy="6552017"/>
          </a:xfrm>
          <a:prstGeom prst="rect">
            <a:avLst/>
          </a:prstGeom>
        </p:spPr>
      </p:pic>
      <p:sp>
        <p:nvSpPr>
          <p:cNvPr id="9" name="文本框 8"/>
          <p:cNvSpPr txBox="1"/>
          <p:nvPr/>
        </p:nvSpPr>
        <p:spPr>
          <a:xfrm>
            <a:off x="6635115" y="1675765"/>
            <a:ext cx="5396230" cy="2031325"/>
          </a:xfrm>
          <a:prstGeom prst="rect">
            <a:avLst/>
          </a:prstGeom>
          <a:noFill/>
        </p:spPr>
        <p:txBody>
          <a:bodyPr wrap="square" rtlCol="0">
            <a:spAutoFit/>
          </a:bodyPr>
          <a:lstStyle/>
          <a:p>
            <a:r>
              <a:rPr lang="en-US" altLang="zh-CN" dirty="0">
                <a:gradFill>
                  <a:gsLst>
                    <a:gs pos="0">
                      <a:srgbClr val="007BD3"/>
                    </a:gs>
                    <a:gs pos="100000">
                      <a:srgbClr val="034373"/>
                    </a:gs>
                  </a:gsLst>
                  <a:lin scaled="0"/>
                </a:gradFill>
                <a:latin typeface="Arial Regular" panose="020B0604020202090204" charset="0"/>
                <a:cs typeface="Arial Regular" panose="020B0604020202090204" charset="0"/>
              </a:rPr>
              <a:t>Main page</a:t>
            </a:r>
          </a:p>
          <a:p>
            <a:r>
              <a:rPr lang="en-US" altLang="zh-CN" dirty="0">
                <a:gradFill>
                  <a:gsLst>
                    <a:gs pos="0">
                      <a:srgbClr val="007BD3"/>
                    </a:gs>
                    <a:gs pos="100000">
                      <a:srgbClr val="034373"/>
                    </a:gs>
                  </a:gsLst>
                  <a:lin scaled="0"/>
                </a:gradFill>
                <a:latin typeface="Arial Regular" panose="020B0604020202090204" charset="0"/>
                <a:cs typeface="Arial Regular" panose="020B0604020202090204" charset="0"/>
              </a:rPr>
              <a:t>1.Divided into two parts: “Basic Information”</a:t>
            </a:r>
            <a:r>
              <a:rPr lang="zh-CN" altLang="en-US" dirty="0">
                <a:gradFill>
                  <a:gsLst>
                    <a:gs pos="0">
                      <a:srgbClr val="007BD3"/>
                    </a:gs>
                    <a:gs pos="100000">
                      <a:srgbClr val="034373"/>
                    </a:gs>
                  </a:gsLst>
                  <a:lin scaled="0"/>
                </a:gradFill>
                <a:latin typeface="Arial Regular" panose="020B0604020202090204" charset="0"/>
                <a:cs typeface="Arial Regular" panose="020B0604020202090204" charset="0"/>
              </a:rPr>
              <a:t>、</a:t>
            </a:r>
            <a:r>
              <a:rPr lang="en-US" altLang="zh-CN" dirty="0">
                <a:gradFill>
                  <a:gsLst>
                    <a:gs pos="0">
                      <a:srgbClr val="007BD3"/>
                    </a:gs>
                    <a:gs pos="100000">
                      <a:srgbClr val="034373"/>
                    </a:gs>
                  </a:gsLst>
                  <a:lin scaled="0"/>
                </a:gradFill>
                <a:latin typeface="Arial Regular" panose="020B0604020202090204" charset="0"/>
                <a:cs typeface="Arial Regular" panose="020B0604020202090204" charset="0"/>
              </a:rPr>
              <a:t>“Job Information”.</a:t>
            </a:r>
          </a:p>
          <a:p>
            <a:r>
              <a:rPr lang="en-US" altLang="zh-CN" dirty="0">
                <a:gradFill>
                  <a:gsLst>
                    <a:gs pos="0">
                      <a:srgbClr val="007BD3"/>
                    </a:gs>
                    <a:gs pos="100000">
                      <a:srgbClr val="034373"/>
                    </a:gs>
                  </a:gsLst>
                  <a:lin scaled="0"/>
                </a:gradFill>
                <a:latin typeface="Arial Regular" panose="020B0604020202090204" charset="0"/>
                <a:cs typeface="Arial Regular" panose="020B0604020202090204" charset="0"/>
              </a:rPr>
              <a:t>2.Follow the prompts to fill in your personal information.</a:t>
            </a:r>
          </a:p>
          <a:p>
            <a:pPr indent="0">
              <a:buFont typeface="Arial" panose="020B0604020202090204" pitchFamily="34" charset="0"/>
              <a:buNone/>
            </a:pPr>
            <a:r>
              <a:rPr lang="en-US" altLang="zh-CN" dirty="0">
                <a:gradFill>
                  <a:gsLst>
                    <a:gs pos="0">
                      <a:srgbClr val="007BD3"/>
                    </a:gs>
                    <a:gs pos="100000">
                      <a:srgbClr val="034373"/>
                    </a:gs>
                  </a:gsLst>
                  <a:lin scaled="0"/>
                </a:gradFill>
                <a:latin typeface="Arial Regular" panose="020B0604020202090204" charset="0"/>
                <a:cs typeface="Arial Regular" panose="020B0604020202090204" charset="0"/>
              </a:rPr>
              <a:t>3.Fields marked with * are required.</a:t>
            </a:r>
          </a:p>
          <a:p>
            <a:pPr indent="0">
              <a:buFont typeface="Arial" panose="020B0604020202090204" pitchFamily="34" charset="0"/>
              <a:buNone/>
            </a:pPr>
            <a:endParaRPr lang="en-US" altLang="zh-CN" dirty="0">
              <a:gradFill>
                <a:gsLst>
                  <a:gs pos="0">
                    <a:srgbClr val="007BD3"/>
                  </a:gs>
                  <a:gs pos="100000">
                    <a:srgbClr val="034373"/>
                  </a:gs>
                </a:gsLst>
                <a:lin scaled="0"/>
              </a:gradFill>
              <a:latin typeface="Arial Regular" panose="020B0604020202090204" charset="0"/>
              <a:cs typeface="Arial Regular" panose="020B0604020202090204" charset="0"/>
            </a:endParaRPr>
          </a:p>
        </p:txBody>
      </p:sp>
      <p:sp>
        <p:nvSpPr>
          <p:cNvPr id="10" name="Rectangle 45"/>
          <p:cNvSpPr/>
          <p:nvPr/>
        </p:nvSpPr>
        <p:spPr>
          <a:xfrm>
            <a:off x="9243527" y="63936"/>
            <a:ext cx="2865701" cy="323165"/>
          </a:xfrm>
          <a:prstGeom prst="rect">
            <a:avLst/>
          </a:prstGeom>
          <a:solidFill>
            <a:schemeClr val="accent2"/>
          </a:solidFill>
        </p:spPr>
        <p:txBody>
          <a:bodyPr wrap="square">
            <a:spAutoFit/>
          </a:bodyPr>
          <a:lstStyle/>
          <a:p>
            <a:pPr algn="ctr"/>
            <a:r>
              <a:rPr lang="en-US" altLang="zh-CN" sz="1500" dirty="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rPr>
              <a:t>2</a:t>
            </a:r>
            <a:r>
              <a:rPr lang="en-US" sz="1500" dirty="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rPr>
              <a:t>.</a:t>
            </a:r>
            <a:r>
              <a:rPr lang="en-US" altLang="zh-CN" sz="1500" dirty="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rPr>
              <a:t>3</a:t>
            </a:r>
            <a:r>
              <a:rPr lang="en-US" sz="1500" dirty="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rPr>
              <a:t> Resume Generation Page</a:t>
            </a:r>
            <a:endParaRPr lang="id-ID" sz="1500" dirty="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11" name="矩形: 圆角 10"/>
          <p:cNvSpPr/>
          <p:nvPr/>
        </p:nvSpPr>
        <p:spPr>
          <a:xfrm>
            <a:off x="228201" y="641149"/>
            <a:ext cx="1376768" cy="1207206"/>
          </a:xfrm>
          <a:prstGeom prst="round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90204" pitchFamily="34" charset="0"/>
              <a:cs typeface="Arial" panose="020B0604020202090204" pitchFamily="34" charset="0"/>
            </a:endParaRPr>
          </a:p>
        </p:txBody>
      </p:sp>
      <p:sp>
        <p:nvSpPr>
          <p:cNvPr id="12" name="文本框 11"/>
          <p:cNvSpPr txBox="1"/>
          <p:nvPr/>
        </p:nvSpPr>
        <p:spPr>
          <a:xfrm>
            <a:off x="6629161" y="1147936"/>
            <a:ext cx="1667069" cy="369332"/>
          </a:xfrm>
          <a:prstGeom prst="rect">
            <a:avLst/>
          </a:prstGeom>
          <a:noFill/>
        </p:spPr>
        <p:txBody>
          <a:bodyPr wrap="square" rtlCol="0">
            <a:spAutoFit/>
          </a:bodyPr>
          <a:lstStyle/>
          <a:p>
            <a:r>
              <a:rPr lang="en-US" altLang="zh-CN" dirty="0">
                <a:gradFill>
                  <a:gsLst>
                    <a:gs pos="0">
                      <a:srgbClr val="007BD3"/>
                    </a:gs>
                    <a:gs pos="100000">
                      <a:srgbClr val="034373"/>
                    </a:gs>
                  </a:gsLst>
                  <a:lin scaled="0"/>
                </a:gradFill>
                <a:latin typeface="Arial" panose="020B0604020202090204" pitchFamily="34" charset="0"/>
                <a:cs typeface="Arial" panose="020B0604020202090204" pitchFamily="34" charset="0"/>
              </a:rPr>
              <a:t>Navigation bar</a:t>
            </a:r>
          </a:p>
        </p:txBody>
      </p:sp>
      <p:sp>
        <p:nvSpPr>
          <p:cNvPr id="13" name="矩形: 圆角 12"/>
          <p:cNvSpPr/>
          <p:nvPr/>
        </p:nvSpPr>
        <p:spPr>
          <a:xfrm>
            <a:off x="1797699" y="641149"/>
            <a:ext cx="603380" cy="323165"/>
          </a:xfrm>
          <a:prstGeom prst="roundRect">
            <a:avLst/>
          </a:prstGeom>
          <a:noFill/>
          <a:ln>
            <a:solidFill>
              <a:srgbClr val="0070C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pitchFamily="34" charset="0"/>
              <a:cs typeface="Arial" panose="020B0604020202090204" pitchFamily="34" charset="0"/>
            </a:endParaRPr>
          </a:p>
        </p:txBody>
      </p:sp>
      <p:sp>
        <p:nvSpPr>
          <p:cNvPr id="14" name="文本框 13"/>
          <p:cNvSpPr txBox="1"/>
          <p:nvPr/>
        </p:nvSpPr>
        <p:spPr>
          <a:xfrm>
            <a:off x="6620646" y="641560"/>
            <a:ext cx="5713975" cy="368300"/>
          </a:xfrm>
          <a:prstGeom prst="rect">
            <a:avLst/>
          </a:prstGeom>
          <a:noFill/>
        </p:spPr>
        <p:txBody>
          <a:bodyPr wrap="square" rtlCol="0">
            <a:spAutoFit/>
          </a:bodyPr>
          <a:lstStyle/>
          <a:p>
            <a:r>
              <a:rPr lang="en-US" altLang="zh-CN" dirty="0">
                <a:gradFill>
                  <a:gsLst>
                    <a:gs pos="0">
                      <a:srgbClr val="007BD3"/>
                    </a:gs>
                    <a:gs pos="100000">
                      <a:srgbClr val="034373"/>
                    </a:gs>
                  </a:gsLst>
                  <a:lin scaled="0"/>
                </a:gradFill>
                <a:latin typeface="Arial" panose="020B0604020202090204" pitchFamily="34" charset="0"/>
                <a:cs typeface="Arial" panose="020B0604020202090204" pitchFamily="34" charset="0"/>
              </a:rPr>
              <a:t>Click the “Back” button to return to the previous page</a:t>
            </a:r>
          </a:p>
        </p:txBody>
      </p:sp>
      <p:sp>
        <p:nvSpPr>
          <p:cNvPr id="19" name="矩形: 圆角 18"/>
          <p:cNvSpPr/>
          <p:nvPr/>
        </p:nvSpPr>
        <p:spPr>
          <a:xfrm>
            <a:off x="1797699" y="1010482"/>
            <a:ext cx="4509795" cy="5794646"/>
          </a:xfrm>
          <a:prstGeom prst="roundRect">
            <a:avLst>
              <a:gd name="adj" fmla="val 3012"/>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pitchFamily="34" charset="0"/>
              <a:cs typeface="Arial" panose="020B0604020202090204" pitchFamily="34" charset="0"/>
            </a:endParaRPr>
          </a:p>
        </p:txBody>
      </p:sp>
      <p:sp>
        <p:nvSpPr>
          <p:cNvPr id="22" name="矩形: 圆角 21"/>
          <p:cNvSpPr/>
          <p:nvPr/>
        </p:nvSpPr>
        <p:spPr>
          <a:xfrm>
            <a:off x="1877244" y="1410963"/>
            <a:ext cx="1447295" cy="227332"/>
          </a:xfrm>
          <a:prstGeom prst="roundRect">
            <a:avLst/>
          </a:prstGeom>
          <a:noFill/>
          <a:ln>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pitchFamily="34" charset="0"/>
              <a:cs typeface="Arial" panose="020B0604020202090204" pitchFamily="34" charset="0"/>
            </a:endParaRPr>
          </a:p>
        </p:txBody>
      </p:sp>
      <p:sp>
        <p:nvSpPr>
          <p:cNvPr id="23" name="矩形: 圆角 22"/>
          <p:cNvSpPr/>
          <p:nvPr/>
        </p:nvSpPr>
        <p:spPr>
          <a:xfrm>
            <a:off x="1877243" y="2478795"/>
            <a:ext cx="1447295" cy="227332"/>
          </a:xfrm>
          <a:prstGeom prst="roundRect">
            <a:avLst/>
          </a:prstGeom>
          <a:noFill/>
          <a:ln>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pitchFamily="34" charset="0"/>
              <a:cs typeface="Arial" panose="020B0604020202090204" pitchFamily="34" charset="0"/>
            </a:endParaRPr>
          </a:p>
        </p:txBody>
      </p:sp>
      <p:cxnSp>
        <p:nvCxnSpPr>
          <p:cNvPr id="15" name="直接连接符 14"/>
          <p:cNvCxnSpPr/>
          <p:nvPr/>
        </p:nvCxnSpPr>
        <p:spPr>
          <a:xfrm>
            <a:off x="2525395" y="808355"/>
            <a:ext cx="4006215" cy="0"/>
          </a:xfrm>
          <a:prstGeom prst="line">
            <a:avLst/>
          </a:prstGeom>
          <a:ln w="19050" cap="flat" cmpd="sng" algn="ctr">
            <a:gradFill>
              <a:gsLst>
                <a:gs pos="0">
                  <a:srgbClr val="007BD3"/>
                </a:gs>
                <a:gs pos="100000">
                  <a:srgbClr val="034373"/>
                </a:gs>
              </a:gsLst>
            </a:gradFill>
            <a:prstDash val="dash"/>
            <a:miter lim="800000"/>
          </a:ln>
        </p:spPr>
        <p:style>
          <a:lnRef idx="0">
            <a:schemeClr val="accent1"/>
          </a:lnRef>
          <a:fillRef idx="0">
            <a:srgbClr val="FFFFFF"/>
          </a:fillRef>
          <a:effectRef idx="0">
            <a:srgbClr val="FFFFFF"/>
          </a:effectRef>
          <a:fontRef idx="minor">
            <a:schemeClr val="tx1"/>
          </a:fontRef>
        </p:style>
      </p:cxnSp>
      <p:cxnSp>
        <p:nvCxnSpPr>
          <p:cNvPr id="16" name="直接连接符 15"/>
          <p:cNvCxnSpPr/>
          <p:nvPr/>
        </p:nvCxnSpPr>
        <p:spPr>
          <a:xfrm>
            <a:off x="1703070" y="1332230"/>
            <a:ext cx="4805680" cy="0"/>
          </a:xfrm>
          <a:prstGeom prst="line">
            <a:avLst/>
          </a:prstGeom>
          <a:ln w="19050" cap="flat" cmpd="sng" algn="ctr">
            <a:gradFill>
              <a:gsLst>
                <a:gs pos="0">
                  <a:srgbClr val="007BD3"/>
                </a:gs>
                <a:gs pos="100000">
                  <a:srgbClr val="034373"/>
                </a:gs>
              </a:gsLst>
            </a:gradFill>
            <a:prstDash val="dash"/>
            <a:miter lim="800000"/>
          </a:ln>
        </p:spPr>
        <p:style>
          <a:lnRef idx="0">
            <a:schemeClr val="accent1"/>
          </a:lnRef>
          <a:fillRef idx="0">
            <a:srgbClr val="FFFFFF"/>
          </a:fillRef>
          <a:effectRef idx="0">
            <a:srgbClr val="FFFFFF"/>
          </a:effectRef>
          <a:fontRef idx="minor">
            <a:schemeClr val="tx1"/>
          </a:fontRef>
        </p:style>
      </p:cxnSp>
      <p:cxnSp>
        <p:nvCxnSpPr>
          <p:cNvPr id="17" name="直接连接符 16"/>
          <p:cNvCxnSpPr/>
          <p:nvPr/>
        </p:nvCxnSpPr>
        <p:spPr>
          <a:xfrm>
            <a:off x="5729605" y="1863090"/>
            <a:ext cx="855980" cy="0"/>
          </a:xfrm>
          <a:prstGeom prst="line">
            <a:avLst/>
          </a:prstGeom>
          <a:ln w="19050" cap="flat" cmpd="sng" algn="ctr">
            <a:gradFill>
              <a:gsLst>
                <a:gs pos="0">
                  <a:srgbClr val="007BD3"/>
                </a:gs>
                <a:gs pos="100000">
                  <a:srgbClr val="034373"/>
                </a:gs>
              </a:gsLst>
            </a:gradFill>
            <a:prstDash val="dash"/>
            <a:miter lim="800000"/>
          </a:ln>
        </p:spPr>
        <p:style>
          <a:lnRef idx="0">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23"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p:nvPr/>
        </p:nvSpPr>
        <p:spPr>
          <a:xfrm flipV="1">
            <a:off x="8472112" y="3156259"/>
            <a:ext cx="4578305" cy="4489581"/>
          </a:xfrm>
          <a:prstGeom prst="ellipse">
            <a:avLst/>
          </a:prstGeom>
          <a:gradFill>
            <a:gsLst>
              <a:gs pos="0">
                <a:schemeClr val="accent2">
                  <a:alpha val="20000"/>
                </a:schemeClr>
              </a:gs>
              <a:gs pos="100000">
                <a:schemeClr val="accent3"/>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2" name="Rectangle 64"/>
          <p:cNvSpPr/>
          <p:nvPr/>
        </p:nvSpPr>
        <p:spPr>
          <a:xfrm>
            <a:off x="796995" y="2002838"/>
            <a:ext cx="2818080" cy="323165"/>
          </a:xfrm>
          <a:prstGeom prst="rect">
            <a:avLst/>
          </a:prstGeom>
        </p:spPr>
        <p:txBody>
          <a:bodyPr wrap="square">
            <a:spAutoFit/>
          </a:bodyPr>
          <a:lstStyle/>
          <a:p>
            <a:r>
              <a:rPr lang="en-US" sz="150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rPr>
              <a:t>Subtitles here</a:t>
            </a:r>
            <a:endParaRPr lang="id-ID" sz="150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4" name="Oval 66"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a:xfrm>
            <a:off x="2030372" y="5051925"/>
            <a:ext cx="351808" cy="3518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solidFill>
                <a:schemeClr val="accent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pic>
        <p:nvPicPr>
          <p:cNvPr id="5" name="图片 4"/>
          <p:cNvPicPr>
            <a:picLocks noChangeAspect="1"/>
          </p:cNvPicPr>
          <p:nvPr/>
        </p:nvPicPr>
        <p:blipFill>
          <a:blip r:embed="rId2"/>
          <a:stretch>
            <a:fillRect/>
          </a:stretch>
        </p:blipFill>
        <p:spPr>
          <a:xfrm>
            <a:off x="266818" y="946742"/>
            <a:ext cx="8349649" cy="4506754"/>
          </a:xfrm>
          <a:prstGeom prst="rect">
            <a:avLst/>
          </a:prstGeom>
        </p:spPr>
      </p:pic>
      <p:sp>
        <p:nvSpPr>
          <p:cNvPr id="10" name="文本框 9"/>
          <p:cNvSpPr txBox="1"/>
          <p:nvPr/>
        </p:nvSpPr>
        <p:spPr>
          <a:xfrm>
            <a:off x="8957191" y="3715951"/>
            <a:ext cx="2286001" cy="923330"/>
          </a:xfrm>
          <a:prstGeom prst="rect">
            <a:avLst/>
          </a:prstGeom>
          <a:noFill/>
        </p:spPr>
        <p:txBody>
          <a:bodyPr wrap="square" rtlCol="0">
            <a:spAutoFit/>
          </a:bodyPr>
          <a:lstStyle/>
          <a:p>
            <a:r>
              <a:rPr lang="en-US" altLang="zh-CN" dirty="0">
                <a:gradFill>
                  <a:gsLst>
                    <a:gs pos="0">
                      <a:srgbClr val="007BD3"/>
                    </a:gs>
                    <a:gs pos="100000">
                      <a:srgbClr val="034373"/>
                    </a:gs>
                  </a:gsLst>
                  <a:lin scaled="0"/>
                </a:gradFill>
                <a:latin typeface="Arial" panose="020B0604020202090204" pitchFamily="34" charset="0"/>
                <a:cs typeface="Arial" panose="020B0604020202090204" pitchFamily="34" charset="0"/>
              </a:rPr>
              <a:t>Scroll down to select the city of your intended position</a:t>
            </a:r>
          </a:p>
        </p:txBody>
      </p:sp>
      <p:sp>
        <p:nvSpPr>
          <p:cNvPr id="12" name="Rectangle 45"/>
          <p:cNvSpPr/>
          <p:nvPr/>
        </p:nvSpPr>
        <p:spPr>
          <a:xfrm>
            <a:off x="9243527" y="63936"/>
            <a:ext cx="2865701" cy="323165"/>
          </a:xfrm>
          <a:prstGeom prst="rect">
            <a:avLst/>
          </a:prstGeom>
          <a:solidFill>
            <a:schemeClr val="accent2"/>
          </a:solidFill>
        </p:spPr>
        <p:txBody>
          <a:bodyPr wrap="square">
            <a:spAutoFit/>
          </a:bodyPr>
          <a:lstStyle/>
          <a:p>
            <a:pPr algn="ctr"/>
            <a:r>
              <a:rPr lang="en-US" altLang="zh-CN" sz="1500" dirty="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rPr>
              <a:t>2.3</a:t>
            </a:r>
            <a:r>
              <a:rPr lang="en-US" sz="1500" dirty="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rPr>
              <a:t> Resume Generation Page</a:t>
            </a:r>
            <a:endParaRPr lang="id-ID" sz="1500" dirty="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13" name="矩形: 圆角 12"/>
          <p:cNvSpPr/>
          <p:nvPr/>
        </p:nvSpPr>
        <p:spPr>
          <a:xfrm>
            <a:off x="410819" y="1685731"/>
            <a:ext cx="8061649" cy="1857378"/>
          </a:xfrm>
          <a:prstGeom prst="roundRect">
            <a:avLst>
              <a:gd name="adj" fmla="val 6955"/>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0070C0"/>
                </a:solidFill>
              </a:ln>
              <a:solidFill>
                <a:srgbClr val="0070C0"/>
              </a:solidFill>
              <a:latin typeface="Arial" panose="020B0604020202090204" pitchFamily="34" charset="0"/>
              <a:cs typeface="Arial" panose="020B0604020202090204" pitchFamily="34" charset="0"/>
            </a:endParaRPr>
          </a:p>
        </p:txBody>
      </p:sp>
      <p:sp>
        <p:nvSpPr>
          <p:cNvPr id="14" name="文本框 13"/>
          <p:cNvSpPr txBox="1"/>
          <p:nvPr/>
        </p:nvSpPr>
        <p:spPr>
          <a:xfrm>
            <a:off x="8957191" y="1728327"/>
            <a:ext cx="2160660" cy="646331"/>
          </a:xfrm>
          <a:prstGeom prst="rect">
            <a:avLst/>
          </a:prstGeom>
          <a:noFill/>
        </p:spPr>
        <p:txBody>
          <a:bodyPr wrap="square" rtlCol="0">
            <a:spAutoFit/>
          </a:bodyPr>
          <a:lstStyle/>
          <a:p>
            <a:r>
              <a:rPr lang="en-US" altLang="zh-CN" dirty="0">
                <a:gradFill>
                  <a:gsLst>
                    <a:gs pos="0">
                      <a:srgbClr val="007BD3"/>
                    </a:gs>
                    <a:gs pos="100000">
                      <a:srgbClr val="034373"/>
                    </a:gs>
                  </a:gsLst>
                  <a:lin scaled="0"/>
                </a:gradFill>
                <a:latin typeface="Arial" panose="020B0604020202090204" pitchFamily="34" charset="0"/>
                <a:cs typeface="Arial" panose="020B0604020202090204" pitchFamily="34" charset="0"/>
              </a:rPr>
              <a:t>Basic</a:t>
            </a:r>
            <a:r>
              <a:rPr lang="zh-CN" altLang="en-US" dirty="0">
                <a:gradFill>
                  <a:gsLst>
                    <a:gs pos="0">
                      <a:srgbClr val="007BD3"/>
                    </a:gs>
                    <a:gs pos="100000">
                      <a:srgbClr val="034373"/>
                    </a:gs>
                  </a:gsLst>
                  <a:lin scaled="0"/>
                </a:gradFill>
                <a:latin typeface="Arial" panose="020B0604020202090204" pitchFamily="34" charset="0"/>
                <a:cs typeface="Arial" panose="020B0604020202090204" pitchFamily="34" charset="0"/>
              </a:rPr>
              <a:t> </a:t>
            </a:r>
            <a:r>
              <a:rPr lang="en-US" altLang="zh-CN" dirty="0">
                <a:gradFill>
                  <a:gsLst>
                    <a:gs pos="0">
                      <a:srgbClr val="007BD3"/>
                    </a:gs>
                    <a:gs pos="100000">
                      <a:srgbClr val="034373"/>
                    </a:gs>
                  </a:gsLst>
                  <a:lin scaled="0"/>
                </a:gradFill>
                <a:latin typeface="Arial" panose="020B0604020202090204" pitchFamily="34" charset="0"/>
                <a:cs typeface="Arial" panose="020B0604020202090204" pitchFamily="34" charset="0"/>
              </a:rPr>
              <a:t>Information</a:t>
            </a:r>
          </a:p>
          <a:p>
            <a:r>
              <a:rPr lang="en-US" altLang="zh-CN" dirty="0">
                <a:gradFill>
                  <a:gsLst>
                    <a:gs pos="0">
                      <a:srgbClr val="007BD3"/>
                    </a:gs>
                    <a:gs pos="100000">
                      <a:srgbClr val="034373"/>
                    </a:gs>
                  </a:gsLst>
                  <a:lin scaled="0"/>
                </a:gradFill>
                <a:latin typeface="Arial" panose="020B0604020202090204" pitchFamily="34" charset="0"/>
                <a:cs typeface="Arial" panose="020B0604020202090204" pitchFamily="34" charset="0"/>
              </a:rPr>
              <a:t>(example)</a:t>
            </a:r>
          </a:p>
        </p:txBody>
      </p:sp>
      <p:sp>
        <p:nvSpPr>
          <p:cNvPr id="15" name="矩形: 圆角 14"/>
          <p:cNvSpPr/>
          <p:nvPr/>
        </p:nvSpPr>
        <p:spPr>
          <a:xfrm>
            <a:off x="4354558" y="2817253"/>
            <a:ext cx="4117910" cy="2795290"/>
          </a:xfrm>
          <a:prstGeom prst="roundRect">
            <a:avLst>
              <a:gd name="adj" fmla="val 6993"/>
            </a:avLst>
          </a:prstGeom>
          <a:noFill/>
          <a:ln>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pitchFamily="34" charset="0"/>
              <a:cs typeface="Arial" panose="020B0604020202090204" pitchFamily="34" charset="0"/>
            </a:endParaRPr>
          </a:p>
        </p:txBody>
      </p:sp>
      <p:cxnSp>
        <p:nvCxnSpPr>
          <p:cNvPr id="17" name="直接连接符 16"/>
          <p:cNvCxnSpPr/>
          <p:nvPr/>
        </p:nvCxnSpPr>
        <p:spPr>
          <a:xfrm>
            <a:off x="8101330" y="2002790"/>
            <a:ext cx="855980" cy="0"/>
          </a:xfrm>
          <a:prstGeom prst="line">
            <a:avLst/>
          </a:prstGeom>
          <a:ln w="19050" cap="flat" cmpd="sng" algn="ctr">
            <a:gradFill>
              <a:gsLst>
                <a:gs pos="0">
                  <a:srgbClr val="007BD3"/>
                </a:gs>
                <a:gs pos="100000">
                  <a:srgbClr val="034373"/>
                </a:gs>
              </a:gsLst>
            </a:gradFill>
            <a:prstDash val="dash"/>
            <a:miter lim="800000"/>
          </a:ln>
        </p:spPr>
        <p:style>
          <a:lnRef idx="0">
            <a:schemeClr val="accent1"/>
          </a:lnRef>
          <a:fillRef idx="0">
            <a:srgbClr val="FFFFFF"/>
          </a:fillRef>
          <a:effectRef idx="0">
            <a:srgbClr val="FFFFFF"/>
          </a:effectRef>
          <a:fontRef idx="minor">
            <a:schemeClr val="tx1"/>
          </a:fontRef>
        </p:style>
      </p:cxnSp>
      <p:cxnSp>
        <p:nvCxnSpPr>
          <p:cNvPr id="3" name="直接连接符 2"/>
          <p:cNvCxnSpPr/>
          <p:nvPr/>
        </p:nvCxnSpPr>
        <p:spPr>
          <a:xfrm>
            <a:off x="8101330" y="4039235"/>
            <a:ext cx="855980" cy="0"/>
          </a:xfrm>
          <a:prstGeom prst="line">
            <a:avLst/>
          </a:prstGeom>
          <a:ln w="19050" cap="flat" cmpd="sng" algn="ctr">
            <a:gradFill>
              <a:gsLst>
                <a:gs pos="0">
                  <a:srgbClr val="007BD3"/>
                </a:gs>
                <a:gs pos="100000">
                  <a:srgbClr val="034373"/>
                </a:gs>
              </a:gsLst>
            </a:gradFill>
            <a:prstDash val="dash"/>
            <a:miter lim="800000"/>
          </a:ln>
        </p:spPr>
        <p:style>
          <a:lnRef idx="0">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23"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p:nvPr/>
        </p:nvSpPr>
        <p:spPr>
          <a:xfrm flipV="1">
            <a:off x="8472112" y="3156259"/>
            <a:ext cx="4578305" cy="4489581"/>
          </a:xfrm>
          <a:prstGeom prst="ellipse">
            <a:avLst/>
          </a:prstGeom>
          <a:gradFill>
            <a:gsLst>
              <a:gs pos="0">
                <a:schemeClr val="accent2">
                  <a:alpha val="20000"/>
                </a:schemeClr>
              </a:gs>
              <a:gs pos="100000">
                <a:schemeClr val="accent3"/>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2" name="Rectangle 64"/>
          <p:cNvSpPr/>
          <p:nvPr/>
        </p:nvSpPr>
        <p:spPr>
          <a:xfrm>
            <a:off x="796995" y="2002838"/>
            <a:ext cx="2818080" cy="323165"/>
          </a:xfrm>
          <a:prstGeom prst="rect">
            <a:avLst/>
          </a:prstGeom>
        </p:spPr>
        <p:txBody>
          <a:bodyPr wrap="square">
            <a:spAutoFit/>
          </a:bodyPr>
          <a:lstStyle/>
          <a:p>
            <a:r>
              <a:rPr lang="en-US" sz="150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rPr>
              <a:t>Subtitles here</a:t>
            </a:r>
            <a:endParaRPr lang="id-ID" sz="150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3" name="Oval 66"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a:xfrm>
            <a:off x="1758592" y="5051925"/>
            <a:ext cx="351808" cy="3518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solidFill>
                <a:schemeClr val="accent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pic>
        <p:nvPicPr>
          <p:cNvPr id="4" name="图片 3"/>
          <p:cNvPicPr>
            <a:picLocks noChangeAspect="1"/>
          </p:cNvPicPr>
          <p:nvPr/>
        </p:nvPicPr>
        <p:blipFill>
          <a:blip r:embed="rId2"/>
          <a:srcRect l="1598" r="4108"/>
          <a:stretch>
            <a:fillRect/>
          </a:stretch>
        </p:blipFill>
        <p:spPr>
          <a:xfrm>
            <a:off x="153905" y="322154"/>
            <a:ext cx="6543869" cy="6379195"/>
          </a:xfrm>
          <a:prstGeom prst="rect">
            <a:avLst/>
          </a:prstGeom>
        </p:spPr>
      </p:pic>
      <p:sp>
        <p:nvSpPr>
          <p:cNvPr id="5" name="文本框 4"/>
          <p:cNvSpPr txBox="1"/>
          <p:nvPr/>
        </p:nvSpPr>
        <p:spPr>
          <a:xfrm>
            <a:off x="7913990" y="1519260"/>
            <a:ext cx="3966845" cy="645160"/>
          </a:xfrm>
          <a:prstGeom prst="rect">
            <a:avLst/>
          </a:prstGeom>
          <a:noFill/>
        </p:spPr>
        <p:txBody>
          <a:bodyPr wrap="square" rtlCol="0">
            <a:spAutoFit/>
          </a:bodyPr>
          <a:lstStyle/>
          <a:p>
            <a:r>
              <a:rPr lang="en-US" altLang="zh-CN" dirty="0">
                <a:solidFill>
                  <a:srgbClr val="0070C0"/>
                </a:solidFill>
                <a:latin typeface="Arial" panose="020B0604020202090204" pitchFamily="34" charset="0"/>
                <a:cs typeface="Arial" panose="020B0604020202090204" pitchFamily="34" charset="0"/>
              </a:rPr>
              <a:t>Scroll down to select the target position</a:t>
            </a:r>
          </a:p>
        </p:txBody>
      </p:sp>
      <p:sp>
        <p:nvSpPr>
          <p:cNvPr id="9" name="文本框 8"/>
          <p:cNvSpPr txBox="1"/>
          <p:nvPr/>
        </p:nvSpPr>
        <p:spPr>
          <a:xfrm>
            <a:off x="2730914" y="6239297"/>
            <a:ext cx="2887299" cy="368300"/>
          </a:xfrm>
          <a:prstGeom prst="rect">
            <a:avLst/>
          </a:prstGeom>
          <a:noFill/>
        </p:spPr>
        <p:txBody>
          <a:bodyPr wrap="square" rtlCol="0">
            <a:spAutoFit/>
          </a:bodyPr>
          <a:lstStyle/>
          <a:p>
            <a:r>
              <a:rPr lang="en-US" altLang="zh-CN" dirty="0">
                <a:solidFill>
                  <a:srgbClr val="0070C0"/>
                </a:solidFill>
                <a:latin typeface="Arial" panose="020B0604020202090204" pitchFamily="34" charset="0"/>
                <a:cs typeface="Arial" panose="020B0604020202090204" pitchFamily="34" charset="0"/>
              </a:rPr>
              <a:t>Click to generate resume</a:t>
            </a: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rcRect r="74579"/>
          <a:stretch>
            <a:fillRect/>
          </a:stretch>
        </p:blipFill>
        <p:spPr>
          <a:xfrm>
            <a:off x="7057575" y="6062262"/>
            <a:ext cx="1829334" cy="699076"/>
          </a:xfrm>
          <a:prstGeom prst="rect">
            <a:avLst/>
          </a:prstGeom>
        </p:spPr>
      </p:pic>
      <p:sp>
        <p:nvSpPr>
          <p:cNvPr id="13" name="Rectangle 45"/>
          <p:cNvSpPr/>
          <p:nvPr/>
        </p:nvSpPr>
        <p:spPr>
          <a:xfrm>
            <a:off x="9243527" y="63936"/>
            <a:ext cx="2865701" cy="323165"/>
          </a:xfrm>
          <a:prstGeom prst="rect">
            <a:avLst/>
          </a:prstGeom>
          <a:solidFill>
            <a:schemeClr val="accent2"/>
          </a:solidFill>
        </p:spPr>
        <p:txBody>
          <a:bodyPr wrap="square">
            <a:spAutoFit/>
          </a:bodyPr>
          <a:lstStyle/>
          <a:p>
            <a:pPr algn="ctr"/>
            <a:r>
              <a:rPr lang="en-US" altLang="zh-CN" sz="1500" dirty="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rPr>
              <a:t>2.3</a:t>
            </a:r>
            <a:r>
              <a:rPr lang="en-US" sz="1500" dirty="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rPr>
              <a:t> Resume Generation Page</a:t>
            </a:r>
            <a:endParaRPr lang="id-ID" sz="1500" dirty="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14" name="矩形: 圆角 13"/>
          <p:cNvSpPr/>
          <p:nvPr/>
        </p:nvSpPr>
        <p:spPr>
          <a:xfrm>
            <a:off x="137540" y="96661"/>
            <a:ext cx="6543868" cy="6604688"/>
          </a:xfrm>
          <a:prstGeom prst="roundRect">
            <a:avLst>
              <a:gd name="adj" fmla="val 2657"/>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pitchFamily="34" charset="0"/>
              <a:cs typeface="Arial" panose="020B0604020202090204" pitchFamily="34" charset="0"/>
            </a:endParaRPr>
          </a:p>
        </p:txBody>
      </p:sp>
      <p:sp>
        <p:nvSpPr>
          <p:cNvPr id="18" name="矩形: 圆角 17"/>
          <p:cNvSpPr/>
          <p:nvPr/>
        </p:nvSpPr>
        <p:spPr>
          <a:xfrm>
            <a:off x="4452820" y="729157"/>
            <a:ext cx="3009648" cy="2367112"/>
          </a:xfrm>
          <a:prstGeom prst="roundRect">
            <a:avLst>
              <a:gd name="adj" fmla="val 7457"/>
            </a:avLst>
          </a:prstGeom>
          <a:noFill/>
          <a:ln>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pitchFamily="34" charset="0"/>
              <a:cs typeface="Arial" panose="020B0604020202090204" pitchFamily="34" charset="0"/>
            </a:endParaRPr>
          </a:p>
        </p:txBody>
      </p:sp>
      <p:cxnSp>
        <p:nvCxnSpPr>
          <p:cNvPr id="30" name="直接箭头连接符 29"/>
          <p:cNvCxnSpPr/>
          <p:nvPr/>
        </p:nvCxnSpPr>
        <p:spPr>
          <a:xfrm>
            <a:off x="1174923" y="6596466"/>
            <a:ext cx="5707039" cy="11131"/>
          </a:xfrm>
          <a:prstGeom prst="straightConnector1">
            <a:avLst/>
          </a:prstGeom>
          <a:ln w="9525" cap="flat" cmpd="sng" algn="ctr">
            <a:solidFill>
              <a:srgbClr val="0070C0"/>
            </a:solidFill>
            <a:prstDash val="lg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文本框 42"/>
          <p:cNvSpPr txBox="1"/>
          <p:nvPr/>
        </p:nvSpPr>
        <p:spPr>
          <a:xfrm>
            <a:off x="7462468" y="56663"/>
            <a:ext cx="2736850" cy="646331"/>
          </a:xfrm>
          <a:prstGeom prst="rect">
            <a:avLst/>
          </a:prstGeom>
          <a:noFill/>
        </p:spPr>
        <p:txBody>
          <a:bodyPr wrap="square" rtlCol="0">
            <a:spAutoFit/>
          </a:bodyPr>
          <a:lstStyle/>
          <a:p>
            <a:r>
              <a:rPr lang="en-US" altLang="zh-CN" dirty="0">
                <a:solidFill>
                  <a:srgbClr val="0070C0"/>
                </a:solidFill>
                <a:latin typeface="Arial" panose="020B0604020202090204" pitchFamily="34" charset="0"/>
                <a:cs typeface="Arial" panose="020B0604020202090204" pitchFamily="34" charset="0"/>
              </a:rPr>
              <a:t>Job</a:t>
            </a:r>
            <a:r>
              <a:rPr lang="zh-CN" altLang="en-US" dirty="0">
                <a:solidFill>
                  <a:srgbClr val="0070C0"/>
                </a:solidFill>
                <a:latin typeface="Arial" panose="020B0604020202090204" pitchFamily="34" charset="0"/>
                <a:cs typeface="Arial" panose="020B0604020202090204" pitchFamily="34" charset="0"/>
              </a:rPr>
              <a:t> </a:t>
            </a:r>
            <a:r>
              <a:rPr lang="en-US" altLang="zh-CN" dirty="0">
                <a:solidFill>
                  <a:srgbClr val="0070C0"/>
                </a:solidFill>
                <a:latin typeface="Arial" panose="020B0604020202090204" pitchFamily="34" charset="0"/>
                <a:cs typeface="Arial" panose="020B0604020202090204" pitchFamily="34" charset="0"/>
              </a:rPr>
              <a:t>Information</a:t>
            </a:r>
          </a:p>
          <a:p>
            <a:r>
              <a:rPr lang="en-US" altLang="zh-CN" dirty="0">
                <a:solidFill>
                  <a:srgbClr val="0070C0"/>
                </a:solidFill>
                <a:latin typeface="Arial" panose="020B0604020202090204" pitchFamily="34" charset="0"/>
                <a:cs typeface="Arial" panose="020B0604020202090204" pitchFamily="34" charset="0"/>
              </a:rPr>
              <a:t>(example)</a:t>
            </a:r>
          </a:p>
        </p:txBody>
      </p:sp>
      <p:cxnSp>
        <p:nvCxnSpPr>
          <p:cNvPr id="6" name="直接连接符 5"/>
          <p:cNvCxnSpPr/>
          <p:nvPr/>
        </p:nvCxnSpPr>
        <p:spPr>
          <a:xfrm>
            <a:off x="6413074" y="224818"/>
            <a:ext cx="1112975" cy="0"/>
          </a:xfrm>
          <a:prstGeom prst="line">
            <a:avLst/>
          </a:prstGeom>
          <a:ln w="19050" cap="flat" cmpd="sng" algn="ctr">
            <a:gradFill>
              <a:gsLst>
                <a:gs pos="0">
                  <a:srgbClr val="007BD3"/>
                </a:gs>
                <a:gs pos="100000">
                  <a:srgbClr val="034373"/>
                </a:gs>
              </a:gsLst>
            </a:gradFill>
            <a:prstDash val="dash"/>
            <a:miter lim="800000"/>
          </a:ln>
        </p:spPr>
        <p:style>
          <a:lnRef idx="0">
            <a:schemeClr val="accent1"/>
          </a:lnRef>
          <a:fillRef idx="0">
            <a:srgbClr val="FFFFFF"/>
          </a:fillRef>
          <a:effectRef idx="0">
            <a:srgbClr val="FFFFFF"/>
          </a:effectRef>
          <a:fontRef idx="minor">
            <a:schemeClr val="tx1"/>
          </a:fontRef>
        </p:style>
      </p:cxnSp>
      <p:cxnSp>
        <p:nvCxnSpPr>
          <p:cNvPr id="15" name="直接连接符 14"/>
          <p:cNvCxnSpPr/>
          <p:nvPr/>
        </p:nvCxnSpPr>
        <p:spPr>
          <a:xfrm>
            <a:off x="7210872" y="1702791"/>
            <a:ext cx="645547" cy="0"/>
          </a:xfrm>
          <a:prstGeom prst="line">
            <a:avLst/>
          </a:prstGeom>
          <a:ln w="19050" cap="flat" cmpd="sng" algn="ctr">
            <a:gradFill>
              <a:gsLst>
                <a:gs pos="0">
                  <a:srgbClr val="007BD3"/>
                </a:gs>
                <a:gs pos="100000">
                  <a:srgbClr val="034373"/>
                </a:gs>
              </a:gsLst>
            </a:gradFill>
            <a:prstDash val="dash"/>
            <a:miter lim="800000"/>
          </a:ln>
        </p:spPr>
        <p:style>
          <a:lnRef idx="0">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2"/>
          <a:stretch>
            <a:fillRect/>
          </a:stretch>
        </p:blipFill>
        <p:spPr>
          <a:xfrm>
            <a:off x="-9" y="138500"/>
            <a:ext cx="5603966" cy="6392929"/>
          </a:xfrm>
          <a:prstGeom prst="rect">
            <a:avLst/>
          </a:prstGeom>
        </p:spPr>
      </p:pic>
      <p:sp>
        <p:nvSpPr>
          <p:cNvPr id="8" name="Oval 23"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p:nvPr/>
        </p:nvSpPr>
        <p:spPr>
          <a:xfrm flipV="1">
            <a:off x="8457648" y="3158942"/>
            <a:ext cx="4578305" cy="4489581"/>
          </a:xfrm>
          <a:prstGeom prst="ellipse">
            <a:avLst/>
          </a:prstGeom>
          <a:gradFill>
            <a:gsLst>
              <a:gs pos="0">
                <a:schemeClr val="accent2">
                  <a:alpha val="20000"/>
                </a:schemeClr>
              </a:gs>
              <a:gs pos="100000">
                <a:schemeClr val="accent3"/>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2" name="Rectangle 64"/>
          <p:cNvSpPr/>
          <p:nvPr/>
        </p:nvSpPr>
        <p:spPr>
          <a:xfrm>
            <a:off x="796995" y="2002838"/>
            <a:ext cx="2818080" cy="323165"/>
          </a:xfrm>
          <a:prstGeom prst="rect">
            <a:avLst/>
          </a:prstGeom>
        </p:spPr>
        <p:txBody>
          <a:bodyPr wrap="square">
            <a:spAutoFit/>
          </a:bodyPr>
          <a:lstStyle/>
          <a:p>
            <a:r>
              <a:rPr lang="en-US" sz="150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rPr>
              <a:t>Subtitles here</a:t>
            </a:r>
            <a:endParaRPr lang="id-ID" sz="150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3" name="Oval 66"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a:xfrm>
            <a:off x="4120157" y="5051925"/>
            <a:ext cx="351808" cy="3518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solidFill>
                <a:schemeClr val="accent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rcRect l="5176" t="8220" r="54335" b="30243"/>
          <a:stretch>
            <a:fillRect/>
          </a:stretch>
        </p:blipFill>
        <p:spPr>
          <a:xfrm>
            <a:off x="5914008" y="6172792"/>
            <a:ext cx="1436914" cy="478972"/>
          </a:xfrm>
          <a:prstGeom prst="rect">
            <a:avLst/>
          </a:prstGeom>
        </p:spPr>
      </p:pic>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0348" y="5848868"/>
            <a:ext cx="2601841" cy="825584"/>
          </a:xfrm>
          <a:prstGeom prst="rect">
            <a:avLst/>
          </a:prstGeom>
        </p:spPr>
      </p:pic>
      <p:pic>
        <p:nvPicPr>
          <p:cNvPr id="12" name="图片 11"/>
          <p:cNvPicPr>
            <a:picLocks noChangeAspect="1"/>
          </p:cNvPicPr>
          <p:nvPr/>
        </p:nvPicPr>
        <p:blipFill>
          <a:blip r:embed="rId5"/>
          <a:stretch>
            <a:fillRect/>
          </a:stretch>
        </p:blipFill>
        <p:spPr>
          <a:xfrm>
            <a:off x="5512090" y="288688"/>
            <a:ext cx="3865608" cy="5311131"/>
          </a:xfrm>
          <a:prstGeom prst="rect">
            <a:avLst/>
          </a:prstGeom>
        </p:spPr>
      </p:pic>
      <p:sp>
        <p:nvSpPr>
          <p:cNvPr id="14" name="Rectangle 45"/>
          <p:cNvSpPr/>
          <p:nvPr/>
        </p:nvSpPr>
        <p:spPr>
          <a:xfrm>
            <a:off x="9243527" y="63936"/>
            <a:ext cx="2865701" cy="323165"/>
          </a:xfrm>
          <a:prstGeom prst="rect">
            <a:avLst/>
          </a:prstGeom>
          <a:solidFill>
            <a:schemeClr val="accent2"/>
          </a:solidFill>
        </p:spPr>
        <p:txBody>
          <a:bodyPr wrap="square">
            <a:spAutoFit/>
          </a:bodyPr>
          <a:lstStyle/>
          <a:p>
            <a:pPr algn="ctr"/>
            <a:r>
              <a:rPr lang="en-US" altLang="zh-CN" sz="1500" dirty="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rPr>
              <a:t>2.3</a:t>
            </a:r>
            <a:r>
              <a:rPr lang="en-US" sz="1500" dirty="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rPr>
              <a:t> Resume Generation Page</a:t>
            </a:r>
            <a:endParaRPr lang="id-ID" sz="1500" dirty="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9" name="文本框 8"/>
          <p:cNvSpPr txBox="1"/>
          <p:nvPr/>
        </p:nvSpPr>
        <p:spPr>
          <a:xfrm>
            <a:off x="2047762" y="6078588"/>
            <a:ext cx="3407761" cy="369332"/>
          </a:xfrm>
          <a:prstGeom prst="rect">
            <a:avLst/>
          </a:prstGeom>
          <a:noFill/>
        </p:spPr>
        <p:txBody>
          <a:bodyPr wrap="square" rtlCol="0">
            <a:spAutoFit/>
          </a:bodyPr>
          <a:lstStyle/>
          <a:p>
            <a:r>
              <a:rPr lang="en-US" altLang="zh-CN" dirty="0">
                <a:solidFill>
                  <a:srgbClr val="0070C0"/>
                </a:solidFill>
                <a:latin typeface="Arial" panose="020B0604020202090204" pitchFamily="34" charset="0"/>
                <a:cs typeface="Arial" panose="020B0604020202090204" pitchFamily="34" charset="0"/>
              </a:rPr>
              <a:t>Click to  Download the resume</a:t>
            </a:r>
            <a:endParaRPr lang="zh-CN" altLang="en-US" dirty="0">
              <a:solidFill>
                <a:srgbClr val="0070C0"/>
              </a:solidFill>
              <a:latin typeface="Arial" panose="020B0604020202090204" pitchFamily="34" charset="0"/>
              <a:cs typeface="Arial" panose="020B0604020202090204" pitchFamily="34" charset="0"/>
            </a:endParaRPr>
          </a:p>
        </p:txBody>
      </p:sp>
      <p:cxnSp>
        <p:nvCxnSpPr>
          <p:cNvPr id="29" name="连接符: 肘形 28"/>
          <p:cNvCxnSpPr/>
          <p:nvPr/>
        </p:nvCxnSpPr>
        <p:spPr>
          <a:xfrm>
            <a:off x="10064537" y="5804460"/>
            <a:ext cx="914400" cy="9144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H="1" flipV="1">
            <a:off x="9088768" y="4240607"/>
            <a:ext cx="895296" cy="1509400"/>
          </a:xfrm>
          <a:prstGeom prst="straightConnector1">
            <a:avLst/>
          </a:prstGeom>
          <a:ln w="9525" cap="flat" cmpd="sng" algn="ctr">
            <a:solidFill>
              <a:srgbClr val="00B0F0"/>
            </a:solidFill>
            <a:prstDash val="lg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6" name="文本框 35"/>
          <p:cNvSpPr txBox="1"/>
          <p:nvPr/>
        </p:nvSpPr>
        <p:spPr>
          <a:xfrm>
            <a:off x="9984064" y="1401799"/>
            <a:ext cx="1796650" cy="1477328"/>
          </a:xfrm>
          <a:prstGeom prst="rect">
            <a:avLst/>
          </a:prstGeom>
          <a:noFill/>
        </p:spPr>
        <p:txBody>
          <a:bodyPr wrap="square" rtlCol="0">
            <a:spAutoFit/>
          </a:bodyPr>
          <a:lstStyle/>
          <a:p>
            <a:r>
              <a:rPr lang="en-US" altLang="zh-CN" dirty="0">
                <a:gradFill>
                  <a:gsLst>
                    <a:gs pos="0">
                      <a:srgbClr val="007BD3"/>
                    </a:gs>
                    <a:gs pos="100000">
                      <a:srgbClr val="034373"/>
                    </a:gs>
                  </a:gsLst>
                  <a:lin scaled="0"/>
                </a:gradFill>
                <a:latin typeface="Arial Regular" panose="020B0604020202090204" charset="0"/>
                <a:cs typeface="Arial Regular" panose="020B0604020202090204" charset="0"/>
              </a:rPr>
              <a:t>Don’t worry, the information you entered will be optimized by AI after generation.</a:t>
            </a:r>
          </a:p>
        </p:txBody>
      </p:sp>
      <p:cxnSp>
        <p:nvCxnSpPr>
          <p:cNvPr id="39" name="直接连接符 38"/>
          <p:cNvCxnSpPr/>
          <p:nvPr/>
        </p:nvCxnSpPr>
        <p:spPr>
          <a:xfrm>
            <a:off x="9185722" y="2077441"/>
            <a:ext cx="645547" cy="0"/>
          </a:xfrm>
          <a:prstGeom prst="line">
            <a:avLst/>
          </a:prstGeom>
          <a:ln w="19050" cap="flat" cmpd="sng" algn="ctr">
            <a:gradFill>
              <a:gsLst>
                <a:gs pos="0">
                  <a:srgbClr val="007BD3"/>
                </a:gs>
                <a:gs pos="100000">
                  <a:srgbClr val="034373"/>
                </a:gs>
              </a:gsLst>
            </a:gradFill>
            <a:prstDash val="dash"/>
            <a:miter lim="800000"/>
          </a:ln>
        </p:spPr>
        <p:style>
          <a:lnRef idx="0">
            <a:schemeClr val="accent1"/>
          </a:lnRef>
          <a:fillRef idx="0">
            <a:srgbClr val="FFFFFF"/>
          </a:fillRef>
          <a:effectRef idx="0">
            <a:srgbClr val="FFFFFF"/>
          </a:effectRef>
          <a:fontRef idx="minor">
            <a:schemeClr val="tx1"/>
          </a:fontRef>
        </p:style>
      </p:cxnSp>
      <p:cxnSp>
        <p:nvCxnSpPr>
          <p:cNvPr id="40" name="直接箭头连接符 39"/>
          <p:cNvCxnSpPr/>
          <p:nvPr/>
        </p:nvCxnSpPr>
        <p:spPr>
          <a:xfrm>
            <a:off x="898122" y="6454914"/>
            <a:ext cx="5016399" cy="0"/>
          </a:xfrm>
          <a:prstGeom prst="straightConnector1">
            <a:avLst/>
          </a:prstGeom>
          <a:ln w="9525" cap="flat" cmpd="sng" algn="ctr">
            <a:solidFill>
              <a:srgbClr val="0070C0"/>
            </a:solidFill>
            <a:prstDash val="lg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p:cNvCxnSpPr/>
          <p:nvPr/>
        </p:nvCxnSpPr>
        <p:spPr>
          <a:xfrm>
            <a:off x="7315373" y="6428658"/>
            <a:ext cx="1453800" cy="0"/>
          </a:xfrm>
          <a:prstGeom prst="straightConnector1">
            <a:avLst/>
          </a:prstGeom>
          <a:ln w="9525" cap="flat" cmpd="sng" algn="ctr">
            <a:solidFill>
              <a:srgbClr val="0070C0"/>
            </a:solidFill>
            <a:prstDash val="lgDash"/>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10000">
              <a:schemeClr val="bg1">
                <a:alpha val="23000"/>
              </a:schemeClr>
            </a:gs>
            <a:gs pos="86000">
              <a:schemeClr val="accent1">
                <a:alpha val="44000"/>
              </a:schemeClr>
            </a:gs>
          </a:gsLst>
          <a:lin ang="5400000" scaled="1"/>
        </a:gradFill>
        <a:effectLst/>
      </p:bgPr>
    </p:bg>
    <p:spTree>
      <p:nvGrpSpPr>
        <p:cNvPr id="1" name=""/>
        <p:cNvGrpSpPr/>
        <p:nvPr/>
      </p:nvGrpSpPr>
      <p:grpSpPr>
        <a:xfrm>
          <a:off x="0" y="0"/>
          <a:ext cx="0" cy="0"/>
          <a:chOff x="0" y="0"/>
          <a:chExt cx="0" cy="0"/>
        </a:xfrm>
      </p:grpSpPr>
      <p:pic>
        <p:nvPicPr>
          <p:cNvPr id="5" name="图片 4"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ChangeAspect="1"/>
          </p:cNvPicPr>
          <p:nvPr/>
        </p:nvPicPr>
        <p:blipFill>
          <a:blip r:embed="rId2">
            <a:alphaModFix amt="20000"/>
          </a:blip>
          <a:stretch>
            <a:fillRect/>
          </a:stretch>
        </p:blipFill>
        <p:spPr>
          <a:xfrm rot="16200000">
            <a:off x="2459247" y="-3504311"/>
            <a:ext cx="6683864" cy="13689068"/>
          </a:xfrm>
          <a:prstGeom prst="rect">
            <a:avLst/>
          </a:prstGeom>
        </p:spPr>
      </p:pic>
      <p:sp>
        <p:nvSpPr>
          <p:cNvPr id="48" name="文本框 47"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1082936" y="718863"/>
            <a:ext cx="4617033" cy="1107996"/>
          </a:xfrm>
          <a:prstGeom prst="rect">
            <a:avLst/>
          </a:prstGeom>
          <a:noFill/>
        </p:spPr>
        <p:txBody>
          <a:bodyPr wrap="none" rtlCol="0">
            <a:spAutoFit/>
          </a:bodyPr>
          <a:lstStyle>
            <a:defPPr>
              <a:defRPr lang="zh-CN"/>
            </a:defPPr>
            <a:lvl1pPr>
              <a:defRPr sz="8000" b="1" spc="-300">
                <a:solidFill>
                  <a:schemeClr val="tx1">
                    <a:lumMod val="75000"/>
                    <a:lumOff val="25000"/>
                  </a:schemeClr>
                </a:solidFill>
                <a:latin typeface="+mj-lt"/>
                <a:ea typeface="华文中宋" panose="02010600040101010101" pitchFamily="2" charset="-122"/>
              </a:defRPr>
            </a:lvl1pPr>
          </a:lstStyle>
          <a:p>
            <a:r>
              <a:rPr lang="en-US" altLang="zh-CN" sz="6600">
                <a:gradFill>
                  <a:gsLst>
                    <a:gs pos="10000">
                      <a:schemeClr val="accent2">
                        <a:alpha val="48000"/>
                      </a:schemeClr>
                    </a:gs>
                    <a:gs pos="86000">
                      <a:schemeClr val="accent1">
                        <a:alpha val="44000"/>
                      </a:schemeClr>
                    </a:gs>
                  </a:gsLst>
                  <a:lin ang="5400000" scaled="1"/>
                </a:gradFill>
                <a:latin typeface="Arial" panose="020B0604020202090204" pitchFamily="34" charset="0"/>
                <a:ea typeface="微软雅黑" panose="020B0503020204020204" pitchFamily="34" charset="-122"/>
                <a:cs typeface="+mn-ea"/>
                <a:sym typeface="Arial" panose="020B0604020202090204" pitchFamily="34" charset="0"/>
              </a:rPr>
              <a:t>CONTENTS</a:t>
            </a:r>
            <a:endParaRPr lang="zh-CN" altLang="en-US" sz="6600">
              <a:gradFill>
                <a:gsLst>
                  <a:gs pos="10000">
                    <a:schemeClr val="accent2">
                      <a:alpha val="48000"/>
                    </a:schemeClr>
                  </a:gs>
                  <a:gs pos="86000">
                    <a:schemeClr val="accent1">
                      <a:alpha val="44000"/>
                    </a:schemeClr>
                  </a:gs>
                </a:gsLst>
                <a:lin ang="5400000" scaled="1"/>
              </a:gra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4" name="矩形 4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735205" y="2095921"/>
            <a:ext cx="2956093" cy="3416436"/>
          </a:xfrm>
          <a:prstGeom prst="rect">
            <a:avLst/>
          </a:prstGeom>
          <a:solidFill>
            <a:schemeClr val="bg1">
              <a:alpha val="62000"/>
            </a:schemeClr>
          </a:solidFill>
          <a:ln>
            <a:solidFill>
              <a:schemeClr val="bg1">
                <a:alpha val="4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5" name="矩形 44"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4493105" y="2095921"/>
            <a:ext cx="3039810" cy="3416436"/>
          </a:xfrm>
          <a:prstGeom prst="rect">
            <a:avLst/>
          </a:prstGeom>
          <a:solidFill>
            <a:schemeClr val="bg1">
              <a:alpha val="62000"/>
            </a:schemeClr>
          </a:solidFill>
          <a:ln>
            <a:solidFill>
              <a:schemeClr val="bg1">
                <a:alpha val="4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6" name="矩形 45"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8452876" y="2095921"/>
            <a:ext cx="2898709" cy="3416436"/>
          </a:xfrm>
          <a:prstGeom prst="rect">
            <a:avLst/>
          </a:prstGeom>
          <a:solidFill>
            <a:schemeClr val="bg1">
              <a:alpha val="62000"/>
            </a:schemeClr>
          </a:solidFill>
          <a:ln>
            <a:solidFill>
              <a:schemeClr val="bg1">
                <a:alpha val="4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rial" panose="020B0604020202090204" pitchFamily="34" charset="0"/>
                <a:ea typeface="微软雅黑" panose="020B0503020204020204" pitchFamily="34" charset="-122"/>
                <a:cs typeface="+mn-ea"/>
                <a:sym typeface="Arial" panose="020B0604020202090204" pitchFamily="34" charset="0"/>
              </a:rPr>
              <a:t>z</a:t>
            </a:r>
            <a:endParaRPr lang="zh-CN" altLang="en-US"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 name="文本框 1"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407988" y="1147666"/>
            <a:ext cx="3036985" cy="769441"/>
          </a:xfrm>
          <a:prstGeom prst="rect">
            <a:avLst/>
          </a:prstGeom>
          <a:noFill/>
        </p:spPr>
        <p:txBody>
          <a:bodyPr wrap="none" rtlCol="0">
            <a:spAutoFit/>
          </a:bodyPr>
          <a:lstStyle>
            <a:defPPr>
              <a:defRPr lang="zh-CN"/>
            </a:defPPr>
            <a:lvl1pPr>
              <a:defRPr sz="8000" b="1" spc="-300">
                <a:solidFill>
                  <a:schemeClr val="tx1">
                    <a:lumMod val="75000"/>
                    <a:lumOff val="25000"/>
                  </a:schemeClr>
                </a:solidFill>
                <a:latin typeface="+mj-lt"/>
                <a:ea typeface="华文中宋" panose="02010600040101010101" pitchFamily="2" charset="-122"/>
              </a:defRPr>
            </a:lvl1pPr>
          </a:lstStyle>
          <a:p>
            <a:r>
              <a:rPr lang="en-US" altLang="zh-CN" sz="4400">
                <a:latin typeface="Arial" panose="020B0604020202090204" pitchFamily="34" charset="0"/>
                <a:ea typeface="微软雅黑" panose="020B0503020204020204" pitchFamily="34" charset="-122"/>
                <a:cs typeface="+mn-ea"/>
                <a:sym typeface="Arial" panose="020B0604020202090204" pitchFamily="34" charset="0"/>
              </a:rPr>
              <a:t>CONTENTS</a:t>
            </a:r>
            <a:endParaRPr lang="zh-CN" altLang="en-US" sz="44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6" name="Rectangle 9"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1024033" y="3915313"/>
            <a:ext cx="2308142" cy="422295"/>
          </a:xfrm>
          <a:prstGeom prst="rect">
            <a:avLst/>
          </a:prstGeom>
        </p:spPr>
        <p:txBody>
          <a:bodyPr wrap="square">
            <a:spAutoFit/>
          </a:bodyPr>
          <a:lstStyle/>
          <a:p>
            <a:pPr algn="ctr">
              <a:lnSpc>
                <a:spcPct val="130000"/>
              </a:lnSpc>
            </a:pPr>
            <a:r>
              <a:rPr lang="en-US" altLang="zh-CN" b="1" dirty="0">
                <a:latin typeface="Arial" panose="020B0604020202090204" pitchFamily="34" charset="0"/>
                <a:ea typeface="微软雅黑" panose="020B0503020204020204" pitchFamily="34" charset="-122"/>
                <a:cs typeface="+mn-ea"/>
                <a:sym typeface="Arial" panose="020B0604020202090204" pitchFamily="34" charset="0"/>
              </a:rPr>
              <a:t>PART ONE</a:t>
            </a:r>
            <a:endParaRPr lang="en-US" b="1"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7" name="矩形 36"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1062164" y="4439424"/>
            <a:ext cx="2231879" cy="307456"/>
          </a:xfrm>
          <a:prstGeom prst="rect">
            <a:avLst/>
          </a:prstGeom>
        </p:spPr>
        <p:txBody>
          <a:bodyPr wrap="square">
            <a:spAutoFit/>
          </a:bodyPr>
          <a:lstStyle/>
          <a:p>
            <a:pPr algn="ctr">
              <a:lnSpc>
                <a:spcPct val="130000"/>
              </a:lnSpc>
            </a:pPr>
            <a:r>
              <a:rPr lang="en-US" altLang="zh-CN" sz="1200" dirty="0">
                <a:solidFill>
                  <a:schemeClr val="bg1">
                    <a:lumMod val="50000"/>
                  </a:schemeClr>
                </a:solidFill>
                <a:latin typeface="Arial" panose="020B0604020202090204" pitchFamily="34" charset="0"/>
                <a:ea typeface="微软雅黑" panose="020B0503020204020204" pitchFamily="34" charset="-122"/>
                <a:cs typeface="+mn-ea"/>
                <a:sym typeface="Arial" panose="020B0604020202090204" pitchFamily="34" charset="0"/>
              </a:rPr>
              <a:t> Project overview</a:t>
            </a:r>
          </a:p>
        </p:txBody>
      </p:sp>
      <p:sp>
        <p:nvSpPr>
          <p:cNvPr id="38" name="Rectangle 9"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4855775" y="3937896"/>
            <a:ext cx="2308142" cy="422295"/>
          </a:xfrm>
          <a:prstGeom prst="rect">
            <a:avLst/>
          </a:prstGeom>
        </p:spPr>
        <p:txBody>
          <a:bodyPr wrap="square">
            <a:spAutoFit/>
          </a:bodyPr>
          <a:lstStyle/>
          <a:p>
            <a:pPr algn="ctr">
              <a:lnSpc>
                <a:spcPct val="130000"/>
              </a:lnSpc>
            </a:pPr>
            <a:r>
              <a:rPr lang="en-US" altLang="zh-CN" b="1" dirty="0">
                <a:latin typeface="Arial" panose="020B0604020202090204" pitchFamily="34" charset="0"/>
                <a:ea typeface="微软雅黑" panose="020B0503020204020204" pitchFamily="34" charset="-122"/>
                <a:cs typeface="+mn-ea"/>
                <a:sym typeface="Arial" panose="020B0604020202090204" pitchFamily="34" charset="0"/>
              </a:rPr>
              <a:t>PART TWO</a:t>
            </a:r>
            <a:endParaRPr lang="en-US" b="1"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9" name="矩形 38"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4980060" y="4439424"/>
            <a:ext cx="2231879" cy="307456"/>
          </a:xfrm>
          <a:prstGeom prst="rect">
            <a:avLst/>
          </a:prstGeom>
        </p:spPr>
        <p:txBody>
          <a:bodyPr wrap="square">
            <a:spAutoFit/>
          </a:bodyPr>
          <a:lstStyle/>
          <a:p>
            <a:pPr algn="ctr">
              <a:lnSpc>
                <a:spcPct val="130000"/>
              </a:lnSpc>
            </a:pPr>
            <a:r>
              <a:rPr lang="en-US" altLang="zh-CN" sz="1200" dirty="0">
                <a:solidFill>
                  <a:schemeClr val="bg1">
                    <a:lumMod val="50000"/>
                  </a:schemeClr>
                </a:solidFill>
                <a:latin typeface="Arial" panose="020B0604020202090204" pitchFamily="34" charset="0"/>
                <a:ea typeface="微软雅黑" panose="020B0503020204020204" pitchFamily="34" charset="-122"/>
                <a:cs typeface="+mn-ea"/>
                <a:sym typeface="Arial" panose="020B0604020202090204" pitchFamily="34" charset="0"/>
              </a:rPr>
              <a:t> Project Introduction</a:t>
            </a:r>
          </a:p>
        </p:txBody>
      </p:sp>
      <p:sp>
        <p:nvSpPr>
          <p:cNvPr id="40" name="Rectangle 9"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8766770" y="3915314"/>
            <a:ext cx="2308142" cy="422295"/>
          </a:xfrm>
          <a:prstGeom prst="rect">
            <a:avLst/>
          </a:prstGeom>
        </p:spPr>
        <p:txBody>
          <a:bodyPr wrap="square">
            <a:spAutoFit/>
          </a:bodyPr>
          <a:lstStyle/>
          <a:p>
            <a:pPr algn="ctr">
              <a:lnSpc>
                <a:spcPct val="130000"/>
              </a:lnSpc>
            </a:pPr>
            <a:r>
              <a:rPr lang="en-US" altLang="zh-CN" b="1" dirty="0">
                <a:latin typeface="Arial" panose="020B0604020202090204" pitchFamily="34" charset="0"/>
                <a:ea typeface="微软雅黑" panose="020B0503020204020204" pitchFamily="34" charset="-122"/>
                <a:cs typeface="+mn-ea"/>
                <a:sym typeface="Arial" panose="020B0604020202090204" pitchFamily="34" charset="0"/>
              </a:rPr>
              <a:t>PART THREE</a:t>
            </a:r>
            <a:endParaRPr lang="en-US" b="1"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1" name="矩形 4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8843033" y="4439424"/>
            <a:ext cx="2231879" cy="330835"/>
          </a:xfrm>
          <a:prstGeom prst="rect">
            <a:avLst/>
          </a:prstGeom>
        </p:spPr>
        <p:txBody>
          <a:bodyPr wrap="square">
            <a:spAutoFit/>
          </a:bodyPr>
          <a:lstStyle/>
          <a:p>
            <a:pPr algn="ctr">
              <a:lnSpc>
                <a:spcPct val="130000"/>
              </a:lnSpc>
            </a:pPr>
            <a:r>
              <a:rPr lang="en-US" altLang="zh-CN" sz="1200" dirty="0">
                <a:solidFill>
                  <a:schemeClr val="bg1">
                    <a:lumMod val="50000"/>
                  </a:schemeClr>
                </a:solidFill>
                <a:latin typeface="Arial" panose="020B0604020202090204" pitchFamily="34" charset="0"/>
                <a:ea typeface="微软雅黑" panose="020B0503020204020204" pitchFamily="34" charset="-122"/>
                <a:cs typeface="+mn-ea"/>
                <a:sym typeface="Arial" panose="020B0604020202090204" pitchFamily="34" charset="0"/>
              </a:rPr>
              <a:t>Highlights and Planning </a:t>
            </a:r>
          </a:p>
        </p:txBody>
      </p:sp>
      <p:pic>
        <p:nvPicPr>
          <p:cNvPr id="24" name="图片 2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ChangeAspect="1"/>
          </p:cNvPicPr>
          <p:nvPr/>
        </p:nvPicPr>
        <p:blipFill>
          <a:blip r:embed="rId3"/>
          <a:stretch>
            <a:fillRect/>
          </a:stretch>
        </p:blipFill>
        <p:spPr>
          <a:xfrm>
            <a:off x="890714" y="1520165"/>
            <a:ext cx="2541076" cy="2541076"/>
          </a:xfrm>
          <a:prstGeom prst="rect">
            <a:avLst/>
          </a:prstGeom>
        </p:spPr>
      </p:pic>
      <p:pic>
        <p:nvPicPr>
          <p:cNvPr id="26" name="图片 25"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ChangeAspect="1"/>
          </p:cNvPicPr>
          <p:nvPr/>
        </p:nvPicPr>
        <p:blipFill>
          <a:blip r:embed="rId4"/>
          <a:stretch>
            <a:fillRect/>
          </a:stretch>
        </p:blipFill>
        <p:spPr>
          <a:xfrm>
            <a:off x="5255622" y="2163735"/>
            <a:ext cx="1514776" cy="1514776"/>
          </a:xfrm>
          <a:prstGeom prst="rect">
            <a:avLst/>
          </a:prstGeom>
        </p:spPr>
      </p:pic>
      <p:pic>
        <p:nvPicPr>
          <p:cNvPr id="27" name="图片 26"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ChangeAspect="1"/>
          </p:cNvPicPr>
          <p:nvPr/>
        </p:nvPicPr>
        <p:blipFill>
          <a:blip r:embed="rId5"/>
          <a:stretch>
            <a:fillRect/>
          </a:stretch>
        </p:blipFill>
        <p:spPr>
          <a:xfrm>
            <a:off x="8627864" y="1754930"/>
            <a:ext cx="2394114" cy="2394114"/>
          </a:xfrm>
          <a:prstGeom prst="rect">
            <a:avLst/>
          </a:prstGeom>
        </p:spPr>
      </p:pic>
      <p:sp>
        <p:nvSpPr>
          <p:cNvPr id="3" name="e7d195523061f1c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hidden="1"/>
          <p:cNvSpPr txBox="1"/>
          <p:nvPr/>
        </p:nvSpPr>
        <p:spPr>
          <a:xfrm>
            <a:off x="-355600" y="1803400"/>
            <a:ext cx="268022" cy="1016000"/>
          </a:xfrm>
          <a:prstGeom prst="rect">
            <a:avLst/>
          </a:prstGeom>
          <a:noFill/>
        </p:spPr>
        <p:txBody>
          <a:bodyPr vert="wordArtVert" rtlCol="0">
            <a:spAutoFit/>
          </a:bodyPr>
          <a:lstStyle/>
          <a:p>
            <a:r>
              <a:rPr lang="en-US" altLang="zh-CN" sz="100">
                <a:latin typeface="Arial" panose="020B0604020202090204" pitchFamily="34" charset="0"/>
                <a:ea typeface="微软雅黑" panose="020B0503020204020204" pitchFamily="34" charset="-122"/>
                <a:sym typeface="Arial" panose="020B0604020202090204" pitchFamily="34" charset="0"/>
              </a:rPr>
              <a:t>e7d195523061f1c03a90ee8e42cb24248e56383cd534985688F9F494128731F165EE95AB4B0C0A38076AAEA07667B1565C446FC45FF01DFB0E885BCDBDF3A284F3DB14DA61DD97F0BAB2E6C668FB49313DCA7DB2D55443F506C74FF20E3ED7B9B737A4801166A23397BE198423DFF3879A665B99C8936648C96BA04BBEB8469262E3BD1A7A2B6DFF</a:t>
            </a:r>
            <a:endParaRPr lang="zh-CN" altLang="en-US" sz="100">
              <a:latin typeface="Arial" panose="020B0604020202090204" pitchFamily="34" charset="0"/>
              <a:ea typeface="微软雅黑" panose="020B0503020204020204" pitchFamily="34" charset="-122"/>
              <a:sym typeface="Arial" panose="020B060402020209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23"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p:nvPr/>
        </p:nvSpPr>
        <p:spPr>
          <a:xfrm flipV="1">
            <a:off x="8472112" y="3156259"/>
            <a:ext cx="4578305" cy="4489581"/>
          </a:xfrm>
          <a:prstGeom prst="ellipse">
            <a:avLst/>
          </a:prstGeom>
          <a:gradFill>
            <a:gsLst>
              <a:gs pos="0">
                <a:schemeClr val="accent2">
                  <a:alpha val="20000"/>
                </a:schemeClr>
              </a:gs>
              <a:gs pos="100000">
                <a:schemeClr val="accent3"/>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2" name="Rectangle 64"/>
          <p:cNvSpPr/>
          <p:nvPr/>
        </p:nvSpPr>
        <p:spPr>
          <a:xfrm>
            <a:off x="796995" y="2002838"/>
            <a:ext cx="2818080" cy="323165"/>
          </a:xfrm>
          <a:prstGeom prst="rect">
            <a:avLst/>
          </a:prstGeom>
        </p:spPr>
        <p:txBody>
          <a:bodyPr wrap="square">
            <a:spAutoFit/>
          </a:bodyPr>
          <a:lstStyle/>
          <a:p>
            <a:r>
              <a:rPr lang="en-US" sz="150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rPr>
              <a:t>Subtitles here</a:t>
            </a:r>
            <a:endParaRPr lang="id-ID" sz="150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3" name="Oval 66"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a:xfrm>
            <a:off x="4120157" y="5051925"/>
            <a:ext cx="351808" cy="3518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solidFill>
                <a:schemeClr val="accent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pic>
        <p:nvPicPr>
          <p:cNvPr id="5" name="图片 4"/>
          <p:cNvPicPr>
            <a:picLocks noChangeAspect="1"/>
          </p:cNvPicPr>
          <p:nvPr/>
        </p:nvPicPr>
        <p:blipFill>
          <a:blip r:embed="rId2"/>
          <a:stretch>
            <a:fillRect/>
          </a:stretch>
        </p:blipFill>
        <p:spPr>
          <a:xfrm>
            <a:off x="8104485" y="262926"/>
            <a:ext cx="4002927" cy="6441646"/>
          </a:xfrm>
          <a:prstGeom prst="rect">
            <a:avLst/>
          </a:prstGeom>
        </p:spPr>
      </p:pic>
      <p:sp>
        <p:nvSpPr>
          <p:cNvPr id="10" name="Rectangle 45"/>
          <p:cNvSpPr/>
          <p:nvPr/>
        </p:nvSpPr>
        <p:spPr>
          <a:xfrm>
            <a:off x="10419184" y="63936"/>
            <a:ext cx="1690044" cy="323165"/>
          </a:xfrm>
          <a:prstGeom prst="rect">
            <a:avLst/>
          </a:prstGeom>
          <a:solidFill>
            <a:schemeClr val="accent2"/>
          </a:solidFill>
        </p:spPr>
        <p:txBody>
          <a:bodyPr wrap="square">
            <a:spAutoFit/>
          </a:bodyPr>
          <a:lstStyle/>
          <a:p>
            <a:pPr algn="ctr"/>
            <a:r>
              <a:rPr lang="en-US" altLang="zh-CN" sz="1500" dirty="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rPr>
              <a:t>2.4</a:t>
            </a:r>
            <a:r>
              <a:rPr lang="en-US" sz="1500" dirty="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rPr>
              <a:t> Job List Page</a:t>
            </a:r>
            <a:endParaRPr lang="id-ID" sz="1500" dirty="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pic>
        <p:nvPicPr>
          <p:cNvPr id="24" name="图片 23"/>
          <p:cNvPicPr>
            <a:picLocks noChangeAspect="1"/>
          </p:cNvPicPr>
          <p:nvPr/>
        </p:nvPicPr>
        <p:blipFill>
          <a:blip r:embed="rId3"/>
          <a:stretch>
            <a:fillRect/>
          </a:stretch>
        </p:blipFill>
        <p:spPr>
          <a:xfrm>
            <a:off x="137364" y="585741"/>
            <a:ext cx="7450409" cy="5540280"/>
          </a:xfrm>
          <a:prstGeom prst="rect">
            <a:avLst/>
          </a:prstGeom>
        </p:spPr>
      </p:pic>
      <p:sp>
        <p:nvSpPr>
          <p:cNvPr id="26" name="矩形: 圆角 25"/>
          <p:cNvSpPr/>
          <p:nvPr/>
        </p:nvSpPr>
        <p:spPr>
          <a:xfrm>
            <a:off x="166698" y="702453"/>
            <a:ext cx="1665298" cy="1423073"/>
          </a:xfrm>
          <a:prstGeom prst="roundRect">
            <a:avLst>
              <a:gd name="adj" fmla="val 5603"/>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90204" pitchFamily="34" charset="0"/>
              <a:cs typeface="Arial" panose="020B0604020202090204" pitchFamily="34" charset="0"/>
            </a:endParaRPr>
          </a:p>
        </p:txBody>
      </p:sp>
      <p:sp>
        <p:nvSpPr>
          <p:cNvPr id="27" name="文本框 26"/>
          <p:cNvSpPr txBox="1"/>
          <p:nvPr/>
        </p:nvSpPr>
        <p:spPr>
          <a:xfrm>
            <a:off x="166698" y="2565669"/>
            <a:ext cx="1667069" cy="369332"/>
          </a:xfrm>
          <a:prstGeom prst="rect">
            <a:avLst/>
          </a:prstGeom>
          <a:noFill/>
        </p:spPr>
        <p:txBody>
          <a:bodyPr wrap="square" rtlCol="0">
            <a:spAutoFit/>
          </a:bodyPr>
          <a:lstStyle/>
          <a:p>
            <a:r>
              <a:rPr lang="en-US" altLang="zh-CN" dirty="0">
                <a:solidFill>
                  <a:srgbClr val="0070C0"/>
                </a:solidFill>
                <a:latin typeface="Arial" panose="020B0604020202090204" pitchFamily="34" charset="0"/>
                <a:cs typeface="Arial" panose="020B0604020202090204" pitchFamily="34" charset="0"/>
              </a:rPr>
              <a:t>Navigation bar</a:t>
            </a:r>
            <a:endParaRPr lang="zh-CN" altLang="en-US" dirty="0">
              <a:solidFill>
                <a:srgbClr val="0070C0"/>
              </a:solidFill>
              <a:latin typeface="Arial" panose="020B0604020202090204" pitchFamily="34" charset="0"/>
              <a:cs typeface="Arial" panose="020B0604020202090204" pitchFamily="34" charset="0"/>
            </a:endParaRPr>
          </a:p>
        </p:txBody>
      </p:sp>
      <p:sp>
        <p:nvSpPr>
          <p:cNvPr id="28" name="矩形: 圆角 27"/>
          <p:cNvSpPr/>
          <p:nvPr/>
        </p:nvSpPr>
        <p:spPr>
          <a:xfrm>
            <a:off x="2238931" y="731979"/>
            <a:ext cx="533094" cy="323165"/>
          </a:xfrm>
          <a:prstGeom prst="roundRect">
            <a:avLst/>
          </a:prstGeom>
          <a:noFill/>
          <a:ln>
            <a:solidFill>
              <a:srgbClr val="00B0F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pitchFamily="34" charset="0"/>
              <a:cs typeface="Arial" panose="020B0604020202090204" pitchFamily="34" charset="0"/>
            </a:endParaRPr>
          </a:p>
        </p:txBody>
      </p:sp>
      <p:sp>
        <p:nvSpPr>
          <p:cNvPr id="29" name="文本框 28"/>
          <p:cNvSpPr txBox="1"/>
          <p:nvPr/>
        </p:nvSpPr>
        <p:spPr>
          <a:xfrm>
            <a:off x="3288737" y="764133"/>
            <a:ext cx="4451913" cy="307777"/>
          </a:xfrm>
          <a:prstGeom prst="rect">
            <a:avLst/>
          </a:prstGeom>
          <a:noFill/>
        </p:spPr>
        <p:txBody>
          <a:bodyPr wrap="square" rtlCol="0">
            <a:spAutoFit/>
          </a:bodyPr>
          <a:lstStyle/>
          <a:p>
            <a:r>
              <a:rPr lang="en-US" altLang="zh-CN" sz="1400" dirty="0">
                <a:solidFill>
                  <a:srgbClr val="0070C0"/>
                </a:solidFill>
                <a:latin typeface="Arial" panose="020B0604020202090204" pitchFamily="34" charset="0"/>
                <a:cs typeface="Arial" panose="020B0604020202090204" pitchFamily="34" charset="0"/>
              </a:rPr>
              <a:t>Click the </a:t>
            </a:r>
            <a:r>
              <a:rPr lang="zh-CN" altLang="en-US" sz="1400" dirty="0">
                <a:solidFill>
                  <a:srgbClr val="0070C0"/>
                </a:solidFill>
                <a:latin typeface="Arial" panose="020B0604020202090204" pitchFamily="34" charset="0"/>
                <a:cs typeface="Arial" panose="020B0604020202090204" pitchFamily="34" charset="0"/>
              </a:rPr>
              <a:t>“</a:t>
            </a:r>
            <a:r>
              <a:rPr lang="en-US" altLang="zh-CN" sz="1400" dirty="0">
                <a:solidFill>
                  <a:srgbClr val="0070C0"/>
                </a:solidFill>
                <a:latin typeface="Arial" panose="020B0604020202090204" pitchFamily="34" charset="0"/>
                <a:cs typeface="Arial" panose="020B0604020202090204" pitchFamily="34" charset="0"/>
              </a:rPr>
              <a:t>Back</a:t>
            </a:r>
            <a:r>
              <a:rPr lang="zh-CN" altLang="en-US" sz="1400" dirty="0">
                <a:solidFill>
                  <a:srgbClr val="0070C0"/>
                </a:solidFill>
                <a:latin typeface="Arial" panose="020B0604020202090204" pitchFamily="34" charset="0"/>
                <a:cs typeface="Arial" panose="020B0604020202090204" pitchFamily="34" charset="0"/>
              </a:rPr>
              <a:t>” </a:t>
            </a:r>
            <a:r>
              <a:rPr lang="en-US" altLang="zh-CN" sz="1400" dirty="0">
                <a:solidFill>
                  <a:srgbClr val="0070C0"/>
                </a:solidFill>
                <a:latin typeface="Arial" panose="020B0604020202090204" pitchFamily="34" charset="0"/>
                <a:cs typeface="Arial" panose="020B0604020202090204" pitchFamily="34" charset="0"/>
              </a:rPr>
              <a:t>button to return to the previous page</a:t>
            </a:r>
            <a:endParaRPr lang="zh-CN" altLang="en-US" sz="1400" dirty="0">
              <a:solidFill>
                <a:srgbClr val="0070C0"/>
              </a:solidFill>
              <a:latin typeface="Arial" panose="020B0604020202090204" pitchFamily="34" charset="0"/>
              <a:cs typeface="Arial" panose="020B0604020202090204" pitchFamily="34" charset="0"/>
            </a:endParaRPr>
          </a:p>
        </p:txBody>
      </p:sp>
      <p:sp>
        <p:nvSpPr>
          <p:cNvPr id="30" name="矩形: 圆角 29"/>
          <p:cNvSpPr/>
          <p:nvPr/>
        </p:nvSpPr>
        <p:spPr>
          <a:xfrm>
            <a:off x="2202770" y="1165205"/>
            <a:ext cx="5385003" cy="5035759"/>
          </a:xfrm>
          <a:prstGeom prst="roundRect">
            <a:avLst>
              <a:gd name="adj" fmla="val 3439"/>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pitchFamily="34" charset="0"/>
              <a:cs typeface="Arial" panose="020B0604020202090204" pitchFamily="34" charset="0"/>
            </a:endParaRPr>
          </a:p>
        </p:txBody>
      </p:sp>
      <p:cxnSp>
        <p:nvCxnSpPr>
          <p:cNvPr id="32" name="连接符: 肘形 31"/>
          <p:cNvCxnSpPr>
            <a:stCxn id="5" idx="0"/>
            <a:endCxn id="24" idx="2"/>
          </p:cNvCxnSpPr>
          <p:nvPr/>
        </p:nvCxnSpPr>
        <p:spPr>
          <a:xfrm rot="16200000" flipH="1" flipV="1">
            <a:off x="4052711" y="72783"/>
            <a:ext cx="5863095" cy="6243380"/>
          </a:xfrm>
          <a:prstGeom prst="bentConnector5">
            <a:avLst>
              <a:gd name="adj1" fmla="val -3899"/>
              <a:gd name="adj2" fmla="val 36195"/>
              <a:gd name="adj3" fmla="val 103899"/>
            </a:avLst>
          </a:prstGeom>
          <a:ln>
            <a:solidFill>
              <a:srgbClr val="00B0F0"/>
            </a:solidFill>
            <a:prstDash val="lgDash"/>
            <a:tailEnd type="triangle"/>
          </a:ln>
        </p:spPr>
        <p:style>
          <a:lnRef idx="2">
            <a:schemeClr val="accent5"/>
          </a:lnRef>
          <a:fillRef idx="0">
            <a:schemeClr val="accent5"/>
          </a:fillRef>
          <a:effectRef idx="1">
            <a:schemeClr val="accent5"/>
          </a:effectRef>
          <a:fontRef idx="minor">
            <a:schemeClr val="tx1"/>
          </a:fontRef>
        </p:style>
      </p:cxnSp>
      <p:cxnSp>
        <p:nvCxnSpPr>
          <p:cNvPr id="18" name="直接连接符 17"/>
          <p:cNvCxnSpPr/>
          <p:nvPr/>
        </p:nvCxnSpPr>
        <p:spPr>
          <a:xfrm>
            <a:off x="863600" y="2076450"/>
            <a:ext cx="0" cy="489219"/>
          </a:xfrm>
          <a:prstGeom prst="line">
            <a:avLst/>
          </a:prstGeom>
          <a:ln w="19050" cap="flat" cmpd="sng" algn="ctr">
            <a:solidFill>
              <a:srgbClr val="00B0F0"/>
            </a:solidFill>
            <a:prstDash val="dash"/>
            <a:miter lim="800000"/>
          </a:ln>
        </p:spPr>
        <p:style>
          <a:lnRef idx="0">
            <a:schemeClr val="accent1"/>
          </a:lnRef>
          <a:fillRef idx="0">
            <a:srgbClr val="FFFFFF"/>
          </a:fillRef>
          <a:effectRef idx="0">
            <a:srgbClr val="FFFFFF"/>
          </a:effectRef>
          <a:fontRef idx="minor">
            <a:schemeClr val="tx1"/>
          </a:fontRef>
        </p:style>
      </p:cxnSp>
      <p:cxnSp>
        <p:nvCxnSpPr>
          <p:cNvPr id="25" name="直接连接符 24"/>
          <p:cNvCxnSpPr/>
          <p:nvPr/>
        </p:nvCxnSpPr>
        <p:spPr>
          <a:xfrm>
            <a:off x="2698187" y="893146"/>
            <a:ext cx="645547" cy="0"/>
          </a:xfrm>
          <a:prstGeom prst="line">
            <a:avLst/>
          </a:prstGeom>
          <a:ln w="19050" cap="flat" cmpd="sng" algn="ctr">
            <a:gradFill>
              <a:gsLst>
                <a:gs pos="0">
                  <a:srgbClr val="007BD3"/>
                </a:gs>
                <a:gs pos="100000">
                  <a:srgbClr val="034373"/>
                </a:gs>
              </a:gsLst>
            </a:gradFill>
            <a:prstDash val="dash"/>
            <a:miter lim="800000"/>
          </a:ln>
        </p:spPr>
        <p:style>
          <a:lnRef idx="0">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23"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p:nvPr/>
        </p:nvSpPr>
        <p:spPr>
          <a:xfrm flipV="1">
            <a:off x="8472112" y="3156259"/>
            <a:ext cx="4578305" cy="4489581"/>
          </a:xfrm>
          <a:prstGeom prst="ellipse">
            <a:avLst/>
          </a:prstGeom>
          <a:gradFill>
            <a:gsLst>
              <a:gs pos="0">
                <a:schemeClr val="accent2">
                  <a:alpha val="20000"/>
                </a:schemeClr>
              </a:gs>
              <a:gs pos="100000">
                <a:schemeClr val="accent3"/>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2" name="Rectangle 64"/>
          <p:cNvSpPr/>
          <p:nvPr/>
        </p:nvSpPr>
        <p:spPr>
          <a:xfrm>
            <a:off x="796995" y="2002838"/>
            <a:ext cx="2818080" cy="323165"/>
          </a:xfrm>
          <a:prstGeom prst="rect">
            <a:avLst/>
          </a:prstGeom>
        </p:spPr>
        <p:txBody>
          <a:bodyPr wrap="square">
            <a:spAutoFit/>
          </a:bodyPr>
          <a:lstStyle/>
          <a:p>
            <a:r>
              <a:rPr lang="en-US" sz="150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rPr>
              <a:t>Subtitles here</a:t>
            </a:r>
            <a:endParaRPr lang="id-ID" sz="150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3" name="Oval 66"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a:xfrm>
            <a:off x="4120157" y="5051925"/>
            <a:ext cx="351808" cy="3518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solidFill>
                <a:schemeClr val="accent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216" y="827887"/>
            <a:ext cx="7106920" cy="3755205"/>
          </a:xfrm>
          <a:prstGeom prst="rect">
            <a:avLst/>
          </a:prstGeom>
        </p:spPr>
      </p:pic>
      <p:sp>
        <p:nvSpPr>
          <p:cNvPr id="5" name="文本框 4"/>
          <p:cNvSpPr txBox="1"/>
          <p:nvPr/>
        </p:nvSpPr>
        <p:spPr>
          <a:xfrm>
            <a:off x="1625443" y="1267457"/>
            <a:ext cx="4754947" cy="646331"/>
          </a:xfrm>
          <a:prstGeom prst="rect">
            <a:avLst/>
          </a:prstGeom>
          <a:noFill/>
        </p:spPr>
        <p:txBody>
          <a:bodyPr wrap="square" rtlCol="0">
            <a:spAutoFit/>
          </a:bodyPr>
          <a:lstStyle/>
          <a:p>
            <a:r>
              <a:rPr lang="en-US" altLang="zh-CN" dirty="0">
                <a:solidFill>
                  <a:srgbClr val="0070C0"/>
                </a:solidFill>
                <a:latin typeface="Arial" panose="020B0604020202090204" pitchFamily="34" charset="0"/>
                <a:cs typeface="Arial" panose="020B0604020202090204" pitchFamily="34" charset="0"/>
              </a:rPr>
              <a:t>Enter the job title</a:t>
            </a:r>
          </a:p>
          <a:p>
            <a:r>
              <a:rPr lang="en-US" altLang="zh-CN" dirty="0">
                <a:solidFill>
                  <a:srgbClr val="0070C0"/>
                </a:solidFill>
                <a:latin typeface="Arial" panose="020B0604020202090204" pitchFamily="34" charset="0"/>
                <a:cs typeface="Arial" panose="020B0604020202090204" pitchFamily="34" charset="0"/>
              </a:rPr>
              <a:t>(For example here we search “Data”)</a:t>
            </a:r>
            <a:endParaRPr lang="zh-CN" altLang="en-US" dirty="0">
              <a:solidFill>
                <a:srgbClr val="0070C0"/>
              </a:solidFill>
              <a:latin typeface="Arial" panose="020B0604020202090204" pitchFamily="34" charset="0"/>
              <a:cs typeface="Arial" panose="020B0604020202090204" pitchFamily="34" charset="0"/>
            </a:endParaRPr>
          </a:p>
        </p:txBody>
      </p:sp>
      <p:pic>
        <p:nvPicPr>
          <p:cNvPr id="9" name="图片 8"/>
          <p:cNvPicPr>
            <a:picLocks noChangeAspect="1"/>
          </p:cNvPicPr>
          <p:nvPr/>
        </p:nvPicPr>
        <p:blipFill>
          <a:blip r:embed="rId3"/>
          <a:stretch>
            <a:fillRect/>
          </a:stretch>
        </p:blipFill>
        <p:spPr>
          <a:xfrm>
            <a:off x="7720037" y="304718"/>
            <a:ext cx="4495918" cy="6248563"/>
          </a:xfrm>
          <a:prstGeom prst="rect">
            <a:avLst/>
          </a:prstGeom>
        </p:spPr>
      </p:pic>
      <p:sp>
        <p:nvSpPr>
          <p:cNvPr id="12" name="Rectangle 45"/>
          <p:cNvSpPr/>
          <p:nvPr/>
        </p:nvSpPr>
        <p:spPr>
          <a:xfrm>
            <a:off x="10419184" y="63936"/>
            <a:ext cx="1690044" cy="323165"/>
          </a:xfrm>
          <a:prstGeom prst="rect">
            <a:avLst/>
          </a:prstGeom>
          <a:solidFill>
            <a:schemeClr val="accent2"/>
          </a:solidFill>
        </p:spPr>
        <p:txBody>
          <a:bodyPr wrap="square">
            <a:spAutoFit/>
          </a:bodyPr>
          <a:lstStyle/>
          <a:p>
            <a:pPr algn="ctr"/>
            <a:r>
              <a:rPr lang="en-US" altLang="zh-CN" sz="1500" dirty="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rPr>
              <a:t>2.4</a:t>
            </a:r>
            <a:r>
              <a:rPr lang="en-US" sz="1500" dirty="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rPr>
              <a:t> Job List Page</a:t>
            </a:r>
            <a:endParaRPr lang="id-ID" sz="1500" dirty="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14" name="矩形: 圆角 13"/>
          <p:cNvSpPr/>
          <p:nvPr/>
        </p:nvSpPr>
        <p:spPr>
          <a:xfrm>
            <a:off x="314110" y="2013086"/>
            <a:ext cx="6740740" cy="2660731"/>
          </a:xfrm>
          <a:prstGeom prst="roundRect">
            <a:avLst>
              <a:gd name="adj" fmla="val 2830"/>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pitchFamily="34" charset="0"/>
              <a:cs typeface="Arial" panose="020B0604020202090204" pitchFamily="34" charset="0"/>
            </a:endParaRPr>
          </a:p>
        </p:txBody>
      </p:sp>
      <p:sp>
        <p:nvSpPr>
          <p:cNvPr id="15" name="文本框 14"/>
          <p:cNvSpPr txBox="1"/>
          <p:nvPr/>
        </p:nvSpPr>
        <p:spPr>
          <a:xfrm>
            <a:off x="2094490" y="5208004"/>
            <a:ext cx="4754947" cy="369332"/>
          </a:xfrm>
          <a:prstGeom prst="rect">
            <a:avLst/>
          </a:prstGeom>
          <a:noFill/>
        </p:spPr>
        <p:txBody>
          <a:bodyPr wrap="square" rtlCol="0">
            <a:spAutoFit/>
          </a:bodyPr>
          <a:lstStyle/>
          <a:p>
            <a:r>
              <a:rPr lang="en-US" altLang="zh-CN" dirty="0">
                <a:solidFill>
                  <a:srgbClr val="0070C0"/>
                </a:solidFill>
                <a:latin typeface="Arial" panose="020B0604020202090204" pitchFamily="34" charset="0"/>
                <a:cs typeface="Arial" panose="020B0604020202090204" pitchFamily="34" charset="0"/>
              </a:rPr>
              <a:t>Scroll down to select a city</a:t>
            </a:r>
            <a:endParaRPr lang="zh-CN" altLang="en-US" dirty="0">
              <a:solidFill>
                <a:srgbClr val="0070C0"/>
              </a:solidFill>
              <a:latin typeface="Arial" panose="020B0604020202090204" pitchFamily="34" charset="0"/>
              <a:cs typeface="Arial" panose="020B0604020202090204" pitchFamily="34" charset="0"/>
            </a:endParaRPr>
          </a:p>
        </p:txBody>
      </p:sp>
      <p:sp>
        <p:nvSpPr>
          <p:cNvPr id="16" name="矩形: 圆角 15"/>
          <p:cNvSpPr/>
          <p:nvPr/>
        </p:nvSpPr>
        <p:spPr>
          <a:xfrm>
            <a:off x="7842040" y="424291"/>
            <a:ext cx="2016524" cy="218002"/>
          </a:xfrm>
          <a:prstGeom prst="round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pitchFamily="34" charset="0"/>
              <a:cs typeface="Arial" panose="020B0604020202090204" pitchFamily="34" charset="0"/>
            </a:endParaRPr>
          </a:p>
        </p:txBody>
      </p:sp>
      <p:sp>
        <p:nvSpPr>
          <p:cNvPr id="17" name="矩形: 圆角 16"/>
          <p:cNvSpPr/>
          <p:nvPr/>
        </p:nvSpPr>
        <p:spPr>
          <a:xfrm>
            <a:off x="7842040" y="2367188"/>
            <a:ext cx="3863124" cy="205107"/>
          </a:xfrm>
          <a:prstGeom prst="round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pitchFamily="34" charset="0"/>
              <a:cs typeface="Arial" panose="020B0604020202090204" pitchFamily="34" charset="0"/>
            </a:endParaRPr>
          </a:p>
        </p:txBody>
      </p:sp>
      <p:cxnSp>
        <p:nvCxnSpPr>
          <p:cNvPr id="6" name="直接箭头连接符 5"/>
          <p:cNvCxnSpPr/>
          <p:nvPr/>
        </p:nvCxnSpPr>
        <p:spPr>
          <a:xfrm flipV="1">
            <a:off x="5825909" y="570123"/>
            <a:ext cx="1894128" cy="1055800"/>
          </a:xfrm>
          <a:prstGeom prst="straightConnector1">
            <a:avLst/>
          </a:prstGeom>
          <a:ln w="9525" cap="flat" cmpd="sng" algn="ctr">
            <a:solidFill>
              <a:srgbClr val="0070C0"/>
            </a:solidFill>
            <a:prstDash val="lg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直接箭头连接符 6"/>
          <p:cNvCxnSpPr/>
          <p:nvPr/>
        </p:nvCxnSpPr>
        <p:spPr>
          <a:xfrm>
            <a:off x="5825909" y="1681504"/>
            <a:ext cx="3571853" cy="528383"/>
          </a:xfrm>
          <a:prstGeom prst="straightConnector1">
            <a:avLst/>
          </a:prstGeom>
          <a:ln w="9525" cap="flat" cmpd="sng" algn="ctr">
            <a:solidFill>
              <a:srgbClr val="0070C0"/>
            </a:solidFill>
            <a:prstDash val="lg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直接箭头连接符 9"/>
          <p:cNvCxnSpPr/>
          <p:nvPr/>
        </p:nvCxnSpPr>
        <p:spPr>
          <a:xfrm>
            <a:off x="5817523" y="1715539"/>
            <a:ext cx="2081797" cy="2816459"/>
          </a:xfrm>
          <a:prstGeom prst="straightConnector1">
            <a:avLst/>
          </a:prstGeom>
          <a:ln w="9525" cap="flat" cmpd="sng" algn="ctr">
            <a:solidFill>
              <a:srgbClr val="0070C0"/>
            </a:solidFill>
            <a:prstDash val="lg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直接连接符 27"/>
          <p:cNvCxnSpPr/>
          <p:nvPr/>
        </p:nvCxnSpPr>
        <p:spPr>
          <a:xfrm flipV="1">
            <a:off x="3474610" y="4451350"/>
            <a:ext cx="0" cy="756654"/>
          </a:xfrm>
          <a:prstGeom prst="line">
            <a:avLst/>
          </a:prstGeom>
          <a:ln w="19050" cap="flat" cmpd="sng" algn="ctr">
            <a:gradFill>
              <a:gsLst>
                <a:gs pos="0">
                  <a:srgbClr val="007BD3"/>
                </a:gs>
                <a:gs pos="100000">
                  <a:srgbClr val="034373"/>
                </a:gs>
              </a:gsLst>
            </a:gradFill>
            <a:prstDash val="dash"/>
            <a:miter lim="800000"/>
          </a:ln>
        </p:spPr>
        <p:style>
          <a:lnRef idx="0">
            <a:schemeClr val="accent1"/>
          </a:lnRef>
          <a:fillRef idx="0">
            <a:srgbClr val="FFFFFF"/>
          </a:fillRef>
          <a:effectRef idx="0">
            <a:srgbClr val="FFFFFF"/>
          </a:effectRef>
          <a:fontRef idx="minor">
            <a:schemeClr val="tx1"/>
          </a:fontRef>
        </p:style>
      </p:cxnSp>
      <p:cxnSp>
        <p:nvCxnSpPr>
          <p:cNvPr id="31" name="直接连接符 30"/>
          <p:cNvCxnSpPr/>
          <p:nvPr/>
        </p:nvCxnSpPr>
        <p:spPr>
          <a:xfrm>
            <a:off x="1002047" y="1574800"/>
            <a:ext cx="623396" cy="0"/>
          </a:xfrm>
          <a:prstGeom prst="line">
            <a:avLst/>
          </a:prstGeom>
          <a:ln w="19050" cap="flat" cmpd="sng" algn="ctr">
            <a:gradFill>
              <a:gsLst>
                <a:gs pos="0">
                  <a:srgbClr val="007BD3"/>
                </a:gs>
                <a:gs pos="100000">
                  <a:srgbClr val="034373"/>
                </a:gs>
              </a:gsLst>
            </a:gradFill>
            <a:prstDash val="dash"/>
            <a:miter lim="800000"/>
          </a:ln>
        </p:spPr>
        <p:style>
          <a:lnRef idx="0">
            <a:schemeClr val="accent1"/>
          </a:lnRef>
          <a:fillRef idx="0">
            <a:srgbClr val="FFFFFF"/>
          </a:fillRef>
          <a:effectRef idx="0">
            <a:srgbClr val="FFFFFF"/>
          </a:effectRef>
          <a:fontRef idx="minor">
            <a:schemeClr val="tx1"/>
          </a:fontRef>
        </p:style>
      </p:cxnSp>
      <p:sp>
        <p:nvSpPr>
          <p:cNvPr id="35" name="矩形: 圆角 34"/>
          <p:cNvSpPr/>
          <p:nvPr/>
        </p:nvSpPr>
        <p:spPr>
          <a:xfrm>
            <a:off x="7833240" y="4595986"/>
            <a:ext cx="1056760" cy="205107"/>
          </a:xfrm>
          <a:prstGeom prst="round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pitchFamily="34" charset="0"/>
              <a:cs typeface="Arial" panose="020B0604020202090204" pitchFamily="34" charset="0"/>
            </a:endParaRPr>
          </a:p>
        </p:txBody>
      </p:sp>
      <p:sp>
        <p:nvSpPr>
          <p:cNvPr id="40" name="矩形: 圆角 39"/>
          <p:cNvSpPr/>
          <p:nvPr/>
        </p:nvSpPr>
        <p:spPr>
          <a:xfrm>
            <a:off x="354144" y="1348943"/>
            <a:ext cx="604161" cy="483358"/>
          </a:xfrm>
          <a:prstGeom prst="roundRect">
            <a:avLst>
              <a:gd name="adj" fmla="val 2830"/>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pitchFamily="34" charset="0"/>
              <a:cs typeface="Arial" panose="020B060402020209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23"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p:nvPr/>
        </p:nvSpPr>
        <p:spPr>
          <a:xfrm flipV="1">
            <a:off x="8472112" y="3156259"/>
            <a:ext cx="4578305" cy="4489581"/>
          </a:xfrm>
          <a:prstGeom prst="ellipse">
            <a:avLst/>
          </a:prstGeom>
          <a:gradFill>
            <a:gsLst>
              <a:gs pos="0">
                <a:schemeClr val="accent2">
                  <a:alpha val="20000"/>
                </a:schemeClr>
              </a:gs>
              <a:gs pos="100000">
                <a:schemeClr val="accent3"/>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pic>
        <p:nvPicPr>
          <p:cNvPr id="11" name="图片 10"/>
          <p:cNvPicPr>
            <a:picLocks noChangeAspect="1"/>
          </p:cNvPicPr>
          <p:nvPr/>
        </p:nvPicPr>
        <p:blipFill>
          <a:blip r:embed="rId2"/>
          <a:stretch>
            <a:fillRect/>
          </a:stretch>
        </p:blipFill>
        <p:spPr>
          <a:xfrm>
            <a:off x="7749228" y="312264"/>
            <a:ext cx="4495918" cy="5845781"/>
          </a:xfrm>
          <a:prstGeom prst="rect">
            <a:avLst/>
          </a:prstGeom>
        </p:spPr>
      </p:pic>
      <p:sp>
        <p:nvSpPr>
          <p:cNvPr id="2" name="Rectangle 64"/>
          <p:cNvSpPr/>
          <p:nvPr/>
        </p:nvSpPr>
        <p:spPr>
          <a:xfrm>
            <a:off x="796995" y="2002838"/>
            <a:ext cx="2818080" cy="323165"/>
          </a:xfrm>
          <a:prstGeom prst="rect">
            <a:avLst/>
          </a:prstGeom>
        </p:spPr>
        <p:txBody>
          <a:bodyPr wrap="square">
            <a:spAutoFit/>
          </a:bodyPr>
          <a:lstStyle/>
          <a:p>
            <a:r>
              <a:rPr lang="en-US" sz="150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rPr>
              <a:t>Subtitles here</a:t>
            </a:r>
            <a:endParaRPr lang="id-ID" sz="150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3" name="Oval 66"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a:xfrm>
            <a:off x="4120157" y="5051925"/>
            <a:ext cx="351808" cy="3518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solidFill>
                <a:schemeClr val="accent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216" y="827887"/>
            <a:ext cx="7106920" cy="3755205"/>
          </a:xfrm>
          <a:prstGeom prst="rect">
            <a:avLst/>
          </a:prstGeom>
        </p:spPr>
      </p:pic>
      <p:sp>
        <p:nvSpPr>
          <p:cNvPr id="5" name="文本框 4"/>
          <p:cNvSpPr txBox="1"/>
          <p:nvPr/>
        </p:nvSpPr>
        <p:spPr>
          <a:xfrm>
            <a:off x="1625443" y="1267457"/>
            <a:ext cx="4754947" cy="646331"/>
          </a:xfrm>
          <a:prstGeom prst="rect">
            <a:avLst/>
          </a:prstGeom>
          <a:noFill/>
        </p:spPr>
        <p:txBody>
          <a:bodyPr wrap="square" rtlCol="0">
            <a:spAutoFit/>
          </a:bodyPr>
          <a:lstStyle/>
          <a:p>
            <a:r>
              <a:rPr lang="en-US" altLang="zh-CN" dirty="0">
                <a:solidFill>
                  <a:srgbClr val="0070C0"/>
                </a:solidFill>
                <a:latin typeface="Arial" panose="020B0604020202090204" pitchFamily="34" charset="0"/>
                <a:cs typeface="Arial" panose="020B0604020202090204" pitchFamily="34" charset="0"/>
              </a:rPr>
              <a:t>Enter the job title</a:t>
            </a:r>
          </a:p>
          <a:p>
            <a:r>
              <a:rPr lang="en-US" altLang="zh-CN" dirty="0">
                <a:solidFill>
                  <a:srgbClr val="0070C0"/>
                </a:solidFill>
                <a:latin typeface="Arial" panose="020B0604020202090204" pitchFamily="34" charset="0"/>
                <a:cs typeface="Arial" panose="020B0604020202090204" pitchFamily="34" charset="0"/>
              </a:rPr>
              <a:t>(For example here we search “Data”)</a:t>
            </a:r>
            <a:endParaRPr lang="zh-CN" altLang="en-US" dirty="0">
              <a:solidFill>
                <a:srgbClr val="0070C0"/>
              </a:solidFill>
              <a:latin typeface="Arial" panose="020B0604020202090204" pitchFamily="34" charset="0"/>
              <a:cs typeface="Arial" panose="020B0604020202090204" pitchFamily="34" charset="0"/>
            </a:endParaRPr>
          </a:p>
        </p:txBody>
      </p:sp>
      <p:sp>
        <p:nvSpPr>
          <p:cNvPr id="12" name="Rectangle 45"/>
          <p:cNvSpPr/>
          <p:nvPr/>
        </p:nvSpPr>
        <p:spPr>
          <a:xfrm>
            <a:off x="10419184" y="63936"/>
            <a:ext cx="1690044" cy="323165"/>
          </a:xfrm>
          <a:prstGeom prst="rect">
            <a:avLst/>
          </a:prstGeom>
          <a:solidFill>
            <a:schemeClr val="accent2"/>
          </a:solidFill>
        </p:spPr>
        <p:txBody>
          <a:bodyPr wrap="square">
            <a:spAutoFit/>
          </a:bodyPr>
          <a:lstStyle/>
          <a:p>
            <a:pPr algn="ctr"/>
            <a:r>
              <a:rPr lang="en-US" altLang="zh-CN" sz="1500" dirty="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rPr>
              <a:t>2.4</a:t>
            </a:r>
            <a:r>
              <a:rPr lang="en-US" sz="1500" dirty="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rPr>
              <a:t> Job List Page</a:t>
            </a:r>
            <a:endParaRPr lang="id-ID" sz="1500" dirty="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14" name="矩形: 圆角 13"/>
          <p:cNvSpPr/>
          <p:nvPr/>
        </p:nvSpPr>
        <p:spPr>
          <a:xfrm>
            <a:off x="314110" y="2013086"/>
            <a:ext cx="6740740" cy="2660731"/>
          </a:xfrm>
          <a:prstGeom prst="roundRect">
            <a:avLst>
              <a:gd name="adj" fmla="val 2830"/>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pitchFamily="34" charset="0"/>
              <a:cs typeface="Arial" panose="020B0604020202090204" pitchFamily="34" charset="0"/>
            </a:endParaRPr>
          </a:p>
        </p:txBody>
      </p:sp>
      <p:sp>
        <p:nvSpPr>
          <p:cNvPr id="15" name="文本框 14"/>
          <p:cNvSpPr txBox="1"/>
          <p:nvPr/>
        </p:nvSpPr>
        <p:spPr>
          <a:xfrm>
            <a:off x="2094490" y="5208004"/>
            <a:ext cx="4754947" cy="369332"/>
          </a:xfrm>
          <a:prstGeom prst="rect">
            <a:avLst/>
          </a:prstGeom>
          <a:noFill/>
        </p:spPr>
        <p:txBody>
          <a:bodyPr wrap="square" rtlCol="0">
            <a:spAutoFit/>
          </a:bodyPr>
          <a:lstStyle/>
          <a:p>
            <a:r>
              <a:rPr lang="en-US" altLang="zh-CN" dirty="0">
                <a:solidFill>
                  <a:srgbClr val="0070C0"/>
                </a:solidFill>
                <a:latin typeface="Arial" panose="020B0604020202090204" pitchFamily="34" charset="0"/>
                <a:cs typeface="Arial" panose="020B0604020202090204" pitchFamily="34" charset="0"/>
              </a:rPr>
              <a:t>Scroll down to select a city</a:t>
            </a:r>
            <a:endParaRPr lang="zh-CN" altLang="en-US" dirty="0">
              <a:solidFill>
                <a:srgbClr val="0070C0"/>
              </a:solidFill>
              <a:latin typeface="Arial" panose="020B0604020202090204" pitchFamily="34" charset="0"/>
              <a:cs typeface="Arial" panose="020B0604020202090204" pitchFamily="34" charset="0"/>
            </a:endParaRPr>
          </a:p>
        </p:txBody>
      </p:sp>
      <p:sp>
        <p:nvSpPr>
          <p:cNvPr id="16" name="矩形: 圆角 15"/>
          <p:cNvSpPr/>
          <p:nvPr/>
        </p:nvSpPr>
        <p:spPr>
          <a:xfrm>
            <a:off x="7842040" y="424291"/>
            <a:ext cx="2016524" cy="218002"/>
          </a:xfrm>
          <a:prstGeom prst="round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pitchFamily="34" charset="0"/>
              <a:cs typeface="Arial" panose="020B0604020202090204" pitchFamily="34" charset="0"/>
            </a:endParaRPr>
          </a:p>
        </p:txBody>
      </p:sp>
      <p:cxnSp>
        <p:nvCxnSpPr>
          <p:cNvPr id="6" name="直接箭头连接符 5"/>
          <p:cNvCxnSpPr/>
          <p:nvPr/>
        </p:nvCxnSpPr>
        <p:spPr>
          <a:xfrm flipV="1">
            <a:off x="5825909" y="570123"/>
            <a:ext cx="1894128" cy="1055800"/>
          </a:xfrm>
          <a:prstGeom prst="straightConnector1">
            <a:avLst/>
          </a:prstGeom>
          <a:ln w="9525" cap="flat" cmpd="sng" algn="ctr">
            <a:solidFill>
              <a:srgbClr val="0070C0"/>
            </a:solidFill>
            <a:prstDash val="lg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直接箭头连接符 6"/>
          <p:cNvCxnSpPr/>
          <p:nvPr/>
        </p:nvCxnSpPr>
        <p:spPr>
          <a:xfrm>
            <a:off x="5825909" y="1681504"/>
            <a:ext cx="3655675" cy="1423661"/>
          </a:xfrm>
          <a:prstGeom prst="straightConnector1">
            <a:avLst/>
          </a:prstGeom>
          <a:ln w="9525" cap="flat" cmpd="sng" algn="ctr">
            <a:solidFill>
              <a:srgbClr val="0070C0"/>
            </a:solidFill>
            <a:prstDash val="lg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直接连接符 27"/>
          <p:cNvCxnSpPr/>
          <p:nvPr/>
        </p:nvCxnSpPr>
        <p:spPr>
          <a:xfrm flipV="1">
            <a:off x="3474610" y="4451350"/>
            <a:ext cx="0" cy="756654"/>
          </a:xfrm>
          <a:prstGeom prst="line">
            <a:avLst/>
          </a:prstGeom>
          <a:ln w="19050" cap="flat" cmpd="sng" algn="ctr">
            <a:gradFill>
              <a:gsLst>
                <a:gs pos="0">
                  <a:srgbClr val="007BD3"/>
                </a:gs>
                <a:gs pos="100000">
                  <a:srgbClr val="034373"/>
                </a:gs>
              </a:gsLst>
            </a:gradFill>
            <a:prstDash val="dash"/>
            <a:miter lim="800000"/>
          </a:ln>
        </p:spPr>
        <p:style>
          <a:lnRef idx="0">
            <a:schemeClr val="accent1"/>
          </a:lnRef>
          <a:fillRef idx="0">
            <a:srgbClr val="FFFFFF"/>
          </a:fillRef>
          <a:effectRef idx="0">
            <a:srgbClr val="FFFFFF"/>
          </a:effectRef>
          <a:fontRef idx="minor">
            <a:schemeClr val="tx1"/>
          </a:fontRef>
        </p:style>
      </p:cxnSp>
      <p:cxnSp>
        <p:nvCxnSpPr>
          <p:cNvPr id="31" name="直接连接符 30"/>
          <p:cNvCxnSpPr/>
          <p:nvPr/>
        </p:nvCxnSpPr>
        <p:spPr>
          <a:xfrm>
            <a:off x="1002047" y="1574800"/>
            <a:ext cx="623396" cy="0"/>
          </a:xfrm>
          <a:prstGeom prst="line">
            <a:avLst/>
          </a:prstGeom>
          <a:ln w="19050" cap="flat" cmpd="sng" algn="ctr">
            <a:gradFill>
              <a:gsLst>
                <a:gs pos="0">
                  <a:srgbClr val="007BD3"/>
                </a:gs>
                <a:gs pos="100000">
                  <a:srgbClr val="034373"/>
                </a:gs>
              </a:gsLst>
            </a:gradFill>
            <a:prstDash val="dash"/>
            <a:miter lim="800000"/>
          </a:ln>
        </p:spPr>
        <p:style>
          <a:lnRef idx="0">
            <a:schemeClr val="accent1"/>
          </a:lnRef>
          <a:fillRef idx="0">
            <a:srgbClr val="FFFFFF"/>
          </a:fillRef>
          <a:effectRef idx="0">
            <a:srgbClr val="FFFFFF"/>
          </a:effectRef>
          <a:fontRef idx="minor">
            <a:schemeClr val="tx1"/>
          </a:fontRef>
        </p:style>
      </p:cxnSp>
      <p:sp>
        <p:nvSpPr>
          <p:cNvPr id="35" name="矩形: 圆角 34"/>
          <p:cNvSpPr/>
          <p:nvPr/>
        </p:nvSpPr>
        <p:spPr>
          <a:xfrm>
            <a:off x="7866908" y="3111085"/>
            <a:ext cx="3232891" cy="205107"/>
          </a:xfrm>
          <a:prstGeom prst="round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pitchFamily="34" charset="0"/>
              <a:cs typeface="Arial" panose="020B0604020202090204" pitchFamily="34" charset="0"/>
            </a:endParaRPr>
          </a:p>
        </p:txBody>
      </p:sp>
      <p:sp>
        <p:nvSpPr>
          <p:cNvPr id="18" name="矩形: 圆角 17"/>
          <p:cNvSpPr/>
          <p:nvPr/>
        </p:nvSpPr>
        <p:spPr>
          <a:xfrm>
            <a:off x="354144" y="1348943"/>
            <a:ext cx="604161" cy="483358"/>
          </a:xfrm>
          <a:prstGeom prst="roundRect">
            <a:avLst>
              <a:gd name="adj" fmla="val 2830"/>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pitchFamily="34" charset="0"/>
              <a:cs typeface="Arial" panose="020B060402020209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23"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p:nvPr/>
        </p:nvSpPr>
        <p:spPr>
          <a:xfrm flipV="1">
            <a:off x="8472112" y="3156259"/>
            <a:ext cx="4578305" cy="4489581"/>
          </a:xfrm>
          <a:prstGeom prst="ellipse">
            <a:avLst/>
          </a:prstGeom>
          <a:gradFill>
            <a:gsLst>
              <a:gs pos="0">
                <a:schemeClr val="accent2">
                  <a:alpha val="20000"/>
                </a:schemeClr>
              </a:gs>
              <a:gs pos="100000">
                <a:schemeClr val="accent3"/>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3" name="Oval 66"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a:xfrm>
            <a:off x="4120157" y="5051925"/>
            <a:ext cx="351808" cy="3518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solidFill>
                <a:schemeClr val="accent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12" name="Rectangle 45"/>
          <p:cNvSpPr/>
          <p:nvPr/>
        </p:nvSpPr>
        <p:spPr>
          <a:xfrm>
            <a:off x="10419184" y="63936"/>
            <a:ext cx="1690044" cy="323165"/>
          </a:xfrm>
          <a:prstGeom prst="rect">
            <a:avLst/>
          </a:prstGeom>
          <a:solidFill>
            <a:schemeClr val="accent2"/>
          </a:solidFill>
        </p:spPr>
        <p:txBody>
          <a:bodyPr wrap="square">
            <a:spAutoFit/>
          </a:bodyPr>
          <a:lstStyle/>
          <a:p>
            <a:pPr algn="ctr"/>
            <a:r>
              <a:rPr lang="en-US" altLang="zh-CN" sz="1500" dirty="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rPr>
              <a:t>2.4</a:t>
            </a:r>
            <a:r>
              <a:rPr lang="en-US" sz="1500" dirty="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rPr>
              <a:t> Job List Page</a:t>
            </a:r>
            <a:endParaRPr lang="id-ID" sz="1500" dirty="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pic>
        <p:nvPicPr>
          <p:cNvPr id="21" name="图片 20"/>
          <p:cNvPicPr>
            <a:picLocks noChangeAspect="1"/>
          </p:cNvPicPr>
          <p:nvPr/>
        </p:nvPicPr>
        <p:blipFill>
          <a:blip r:embed="rId2"/>
          <a:stretch>
            <a:fillRect/>
          </a:stretch>
        </p:blipFill>
        <p:spPr>
          <a:xfrm>
            <a:off x="289207" y="3156259"/>
            <a:ext cx="5972573" cy="2889955"/>
          </a:xfrm>
          <a:prstGeom prst="rect">
            <a:avLst/>
          </a:prstGeom>
        </p:spPr>
      </p:pic>
      <p:pic>
        <p:nvPicPr>
          <p:cNvPr id="24" name="图片 23"/>
          <p:cNvPicPr>
            <a:picLocks noChangeAspect="1"/>
          </p:cNvPicPr>
          <p:nvPr/>
        </p:nvPicPr>
        <p:blipFill>
          <a:blip r:embed="rId3"/>
          <a:stretch>
            <a:fillRect/>
          </a:stretch>
        </p:blipFill>
        <p:spPr>
          <a:xfrm>
            <a:off x="6574189" y="548523"/>
            <a:ext cx="5376860" cy="2309734"/>
          </a:xfrm>
          <a:prstGeom prst="rect">
            <a:avLst/>
          </a:prstGeom>
        </p:spPr>
      </p:pic>
      <p:pic>
        <p:nvPicPr>
          <p:cNvPr id="26" name="图片 25"/>
          <p:cNvPicPr>
            <a:picLocks noChangeAspect="1"/>
          </p:cNvPicPr>
          <p:nvPr/>
        </p:nvPicPr>
        <p:blipFill>
          <a:blip r:embed="rId4"/>
          <a:stretch>
            <a:fillRect/>
          </a:stretch>
        </p:blipFill>
        <p:spPr>
          <a:xfrm>
            <a:off x="6565594" y="3271196"/>
            <a:ext cx="5394050" cy="3038281"/>
          </a:xfrm>
          <a:prstGeom prst="rect">
            <a:avLst/>
          </a:prstGeom>
        </p:spPr>
      </p:pic>
      <p:pic>
        <p:nvPicPr>
          <p:cNvPr id="18" name="图片 17"/>
          <p:cNvPicPr>
            <a:picLocks noChangeAspect="1"/>
          </p:cNvPicPr>
          <p:nvPr/>
        </p:nvPicPr>
        <p:blipFill>
          <a:blip r:embed="rId5"/>
          <a:stretch>
            <a:fillRect/>
          </a:stretch>
        </p:blipFill>
        <p:spPr>
          <a:xfrm>
            <a:off x="240951" y="753268"/>
            <a:ext cx="5947902" cy="2104989"/>
          </a:xfrm>
          <a:prstGeom prst="rect">
            <a:avLst/>
          </a:prstGeom>
        </p:spPr>
      </p:pic>
      <p:sp>
        <p:nvSpPr>
          <p:cNvPr id="31" name="矩形: 圆角 30"/>
          <p:cNvSpPr/>
          <p:nvPr/>
        </p:nvSpPr>
        <p:spPr>
          <a:xfrm>
            <a:off x="356009" y="3324540"/>
            <a:ext cx="1405816" cy="230920"/>
          </a:xfrm>
          <a:prstGeom prst="round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pitchFamily="34" charset="0"/>
              <a:cs typeface="Arial" panose="020B0604020202090204" pitchFamily="34" charset="0"/>
            </a:endParaRPr>
          </a:p>
        </p:txBody>
      </p:sp>
      <p:sp>
        <p:nvSpPr>
          <p:cNvPr id="32" name="矩形: 圆角 31"/>
          <p:cNvSpPr/>
          <p:nvPr/>
        </p:nvSpPr>
        <p:spPr>
          <a:xfrm>
            <a:off x="6648817" y="691350"/>
            <a:ext cx="884386" cy="216994"/>
          </a:xfrm>
          <a:prstGeom prst="round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pitchFamily="34" charset="0"/>
              <a:cs typeface="Arial" panose="020B0604020202090204" pitchFamily="34" charset="0"/>
            </a:endParaRPr>
          </a:p>
        </p:txBody>
      </p:sp>
      <p:sp>
        <p:nvSpPr>
          <p:cNvPr id="33" name="矩形: 圆角 32"/>
          <p:cNvSpPr/>
          <p:nvPr/>
        </p:nvSpPr>
        <p:spPr>
          <a:xfrm>
            <a:off x="6648817" y="3410977"/>
            <a:ext cx="884386" cy="234511"/>
          </a:xfrm>
          <a:prstGeom prst="round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pitchFamily="34" charset="0"/>
              <a:cs typeface="Arial" panose="020B0604020202090204" pitchFamily="34" charset="0"/>
            </a:endParaRPr>
          </a:p>
        </p:txBody>
      </p:sp>
      <p:sp>
        <p:nvSpPr>
          <p:cNvPr id="2" name="矩形: 圆角 1"/>
          <p:cNvSpPr/>
          <p:nvPr/>
        </p:nvSpPr>
        <p:spPr>
          <a:xfrm>
            <a:off x="354144" y="1225551"/>
            <a:ext cx="650637" cy="510880"/>
          </a:xfrm>
          <a:prstGeom prst="roundRect">
            <a:avLst>
              <a:gd name="adj" fmla="val 2830"/>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pitchFamily="34" charset="0"/>
              <a:cs typeface="Arial" panose="020B0604020202090204" pitchFamily="34" charset="0"/>
            </a:endParaRPr>
          </a:p>
        </p:txBody>
      </p:sp>
      <p:cxnSp>
        <p:nvCxnSpPr>
          <p:cNvPr id="4" name="直接箭头连接符 3"/>
          <p:cNvCxnSpPr/>
          <p:nvPr/>
        </p:nvCxnSpPr>
        <p:spPr>
          <a:xfrm>
            <a:off x="679462" y="1736431"/>
            <a:ext cx="39076" cy="1538598"/>
          </a:xfrm>
          <a:prstGeom prst="straightConnector1">
            <a:avLst/>
          </a:prstGeom>
          <a:ln w="9525" cap="flat" cmpd="sng" algn="ctr">
            <a:solidFill>
              <a:srgbClr val="0070C0"/>
            </a:solidFill>
            <a:prstDash val="lg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 name="直接箭头连接符 5"/>
          <p:cNvCxnSpPr/>
          <p:nvPr/>
        </p:nvCxnSpPr>
        <p:spPr>
          <a:xfrm flipV="1">
            <a:off x="1004781" y="833786"/>
            <a:ext cx="5622583" cy="620481"/>
          </a:xfrm>
          <a:prstGeom prst="straightConnector1">
            <a:avLst/>
          </a:prstGeom>
          <a:ln w="9525" cap="flat" cmpd="sng" algn="ctr">
            <a:solidFill>
              <a:srgbClr val="0070C0"/>
            </a:solidFill>
            <a:prstDash val="lg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直接箭头连接符 9"/>
          <p:cNvCxnSpPr/>
          <p:nvPr/>
        </p:nvCxnSpPr>
        <p:spPr>
          <a:xfrm>
            <a:off x="1004781" y="1703390"/>
            <a:ext cx="5622583" cy="1736610"/>
          </a:xfrm>
          <a:prstGeom prst="straightConnector1">
            <a:avLst/>
          </a:prstGeom>
          <a:ln w="9525" cap="flat" cmpd="sng" algn="ctr">
            <a:solidFill>
              <a:srgbClr val="0070C0"/>
            </a:solidFill>
            <a:prstDash val="lgDash"/>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589117" y="1066925"/>
            <a:ext cx="6578551" cy="5677942"/>
          </a:xfrm>
          <a:prstGeom prst="rect">
            <a:avLst/>
          </a:prstGeom>
        </p:spPr>
      </p:pic>
      <p:sp>
        <p:nvSpPr>
          <p:cNvPr id="8" name="Oval 23"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p:nvPr/>
        </p:nvSpPr>
        <p:spPr>
          <a:xfrm flipV="1">
            <a:off x="8472112" y="3170996"/>
            <a:ext cx="4578305" cy="4489581"/>
          </a:xfrm>
          <a:prstGeom prst="ellipse">
            <a:avLst/>
          </a:prstGeom>
          <a:gradFill>
            <a:gsLst>
              <a:gs pos="0">
                <a:schemeClr val="accent2">
                  <a:alpha val="20000"/>
                </a:schemeClr>
              </a:gs>
              <a:gs pos="100000">
                <a:schemeClr val="accent3"/>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11" name="Rectangle 64"/>
          <p:cNvSpPr/>
          <p:nvPr/>
        </p:nvSpPr>
        <p:spPr>
          <a:xfrm>
            <a:off x="498263" y="758238"/>
            <a:ext cx="2818080" cy="323165"/>
          </a:xfrm>
          <a:prstGeom prst="rect">
            <a:avLst/>
          </a:prstGeom>
        </p:spPr>
        <p:txBody>
          <a:bodyPr wrap="square">
            <a:spAutoFit/>
          </a:bodyPr>
          <a:lstStyle/>
          <a:p>
            <a:r>
              <a:rPr lang="en-US" sz="150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rPr>
              <a:t>Subtitles here</a:t>
            </a:r>
            <a:endParaRPr lang="id-ID" sz="150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15" name="Rectangle 45"/>
          <p:cNvSpPr/>
          <p:nvPr/>
        </p:nvSpPr>
        <p:spPr>
          <a:xfrm>
            <a:off x="10139265" y="63936"/>
            <a:ext cx="1969963" cy="323165"/>
          </a:xfrm>
          <a:prstGeom prst="rect">
            <a:avLst/>
          </a:prstGeom>
          <a:solidFill>
            <a:schemeClr val="accent2"/>
          </a:solidFill>
        </p:spPr>
        <p:txBody>
          <a:bodyPr wrap="square">
            <a:spAutoFit/>
          </a:bodyPr>
          <a:lstStyle/>
          <a:p>
            <a:pPr algn="ctr"/>
            <a:r>
              <a:rPr lang="en-US" altLang="zh-CN" sz="1500" dirty="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rPr>
              <a:t>2.5</a:t>
            </a:r>
            <a:r>
              <a:rPr lang="en-US" sz="1500" dirty="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rPr>
              <a:t> Job Match Page</a:t>
            </a:r>
            <a:endParaRPr lang="id-ID" sz="1500" dirty="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pic>
        <p:nvPicPr>
          <p:cNvPr id="17" name="图片 16"/>
          <p:cNvPicPr>
            <a:picLocks noChangeAspect="1"/>
          </p:cNvPicPr>
          <p:nvPr/>
        </p:nvPicPr>
        <p:blipFill>
          <a:blip r:embed="rId3"/>
          <a:stretch>
            <a:fillRect/>
          </a:stretch>
        </p:blipFill>
        <p:spPr>
          <a:xfrm>
            <a:off x="82772" y="113133"/>
            <a:ext cx="9234305" cy="2418142"/>
          </a:xfrm>
          <a:prstGeom prst="rect">
            <a:avLst/>
          </a:prstGeom>
        </p:spPr>
      </p:pic>
      <p:sp>
        <p:nvSpPr>
          <p:cNvPr id="18" name="文本框 17"/>
          <p:cNvSpPr txBox="1"/>
          <p:nvPr/>
        </p:nvSpPr>
        <p:spPr>
          <a:xfrm>
            <a:off x="9927729" y="1106793"/>
            <a:ext cx="1667069" cy="369332"/>
          </a:xfrm>
          <a:prstGeom prst="rect">
            <a:avLst/>
          </a:prstGeom>
          <a:noFill/>
        </p:spPr>
        <p:txBody>
          <a:bodyPr wrap="square" rtlCol="0">
            <a:spAutoFit/>
          </a:bodyPr>
          <a:lstStyle/>
          <a:p>
            <a:r>
              <a:rPr lang="en-US" altLang="zh-CN" dirty="0">
                <a:solidFill>
                  <a:srgbClr val="0070C0"/>
                </a:solidFill>
                <a:latin typeface="Arial" panose="020B0604020202090204" pitchFamily="34" charset="0"/>
                <a:cs typeface="Arial" panose="020B0604020202090204" pitchFamily="34" charset="0"/>
              </a:rPr>
              <a:t>Navigation bar</a:t>
            </a:r>
            <a:endParaRPr lang="zh-CN" altLang="en-US" dirty="0">
              <a:solidFill>
                <a:srgbClr val="0070C0"/>
              </a:solidFill>
              <a:latin typeface="Arial" panose="020B0604020202090204" pitchFamily="34" charset="0"/>
              <a:cs typeface="Arial" panose="020B0604020202090204" pitchFamily="34" charset="0"/>
            </a:endParaRPr>
          </a:p>
        </p:txBody>
      </p:sp>
      <p:sp>
        <p:nvSpPr>
          <p:cNvPr id="19" name="矩形: 圆角 18"/>
          <p:cNvSpPr/>
          <p:nvPr/>
        </p:nvSpPr>
        <p:spPr>
          <a:xfrm>
            <a:off x="112601" y="369866"/>
            <a:ext cx="1950361" cy="1541793"/>
          </a:xfrm>
          <a:prstGeom prst="roundRect">
            <a:avLst>
              <a:gd name="adj" fmla="val 5603"/>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90204" pitchFamily="34" charset="0"/>
              <a:cs typeface="Arial" panose="020B0604020202090204" pitchFamily="34" charset="0"/>
            </a:endParaRPr>
          </a:p>
        </p:txBody>
      </p:sp>
      <p:sp>
        <p:nvSpPr>
          <p:cNvPr id="20" name="矩形: 圆角 19"/>
          <p:cNvSpPr/>
          <p:nvPr/>
        </p:nvSpPr>
        <p:spPr>
          <a:xfrm>
            <a:off x="2648708" y="370720"/>
            <a:ext cx="533094" cy="323165"/>
          </a:xfrm>
          <a:prstGeom prst="roundRect">
            <a:avLst/>
          </a:prstGeom>
          <a:noFill/>
          <a:ln>
            <a:solidFill>
              <a:srgbClr val="00B0F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pitchFamily="34" charset="0"/>
              <a:cs typeface="Arial" panose="020B0604020202090204" pitchFamily="34" charset="0"/>
            </a:endParaRPr>
          </a:p>
        </p:txBody>
      </p:sp>
      <p:sp>
        <p:nvSpPr>
          <p:cNvPr id="21" name="文本框 20"/>
          <p:cNvSpPr txBox="1"/>
          <p:nvPr/>
        </p:nvSpPr>
        <p:spPr>
          <a:xfrm>
            <a:off x="6235700" y="364290"/>
            <a:ext cx="5706808" cy="369332"/>
          </a:xfrm>
          <a:prstGeom prst="rect">
            <a:avLst/>
          </a:prstGeom>
          <a:noFill/>
        </p:spPr>
        <p:txBody>
          <a:bodyPr wrap="square" rtlCol="0">
            <a:spAutoFit/>
          </a:bodyPr>
          <a:lstStyle/>
          <a:p>
            <a:r>
              <a:rPr lang="en-US" altLang="zh-CN" dirty="0">
                <a:solidFill>
                  <a:srgbClr val="0070C0"/>
                </a:solidFill>
                <a:latin typeface="Arial" panose="020B0604020202090204" pitchFamily="34" charset="0"/>
                <a:cs typeface="Arial" panose="020B0604020202090204" pitchFamily="34" charset="0"/>
              </a:rPr>
              <a:t>Click the </a:t>
            </a:r>
            <a:r>
              <a:rPr lang="zh-CN" altLang="en-US" dirty="0">
                <a:solidFill>
                  <a:srgbClr val="0070C0"/>
                </a:solidFill>
                <a:latin typeface="Arial" panose="020B0604020202090204" pitchFamily="34" charset="0"/>
                <a:cs typeface="Arial" panose="020B0604020202090204" pitchFamily="34" charset="0"/>
              </a:rPr>
              <a:t>“</a:t>
            </a:r>
            <a:r>
              <a:rPr lang="en-US" altLang="zh-CN" dirty="0">
                <a:solidFill>
                  <a:srgbClr val="0070C0"/>
                </a:solidFill>
                <a:latin typeface="Arial" panose="020B0604020202090204" pitchFamily="34" charset="0"/>
                <a:cs typeface="Arial" panose="020B0604020202090204" pitchFamily="34" charset="0"/>
              </a:rPr>
              <a:t>Back</a:t>
            </a:r>
            <a:r>
              <a:rPr lang="zh-CN" altLang="en-US" dirty="0">
                <a:solidFill>
                  <a:srgbClr val="0070C0"/>
                </a:solidFill>
                <a:latin typeface="Arial" panose="020B0604020202090204" pitchFamily="34" charset="0"/>
                <a:cs typeface="Arial" panose="020B0604020202090204" pitchFamily="34" charset="0"/>
              </a:rPr>
              <a:t>” </a:t>
            </a:r>
            <a:r>
              <a:rPr lang="en-US" altLang="zh-CN" dirty="0">
                <a:solidFill>
                  <a:srgbClr val="0070C0"/>
                </a:solidFill>
                <a:latin typeface="Arial" panose="020B0604020202090204" pitchFamily="34" charset="0"/>
                <a:cs typeface="Arial" panose="020B0604020202090204" pitchFamily="34" charset="0"/>
              </a:rPr>
              <a:t>button to return to the previous page</a:t>
            </a:r>
            <a:endParaRPr lang="zh-CN" altLang="en-US" dirty="0">
              <a:solidFill>
                <a:srgbClr val="0070C0"/>
              </a:solidFill>
              <a:latin typeface="Arial" panose="020B0604020202090204" pitchFamily="34" charset="0"/>
              <a:cs typeface="Arial" panose="020B0604020202090204" pitchFamily="34" charset="0"/>
            </a:endParaRPr>
          </a:p>
        </p:txBody>
      </p:sp>
      <p:sp>
        <p:nvSpPr>
          <p:cNvPr id="22" name="矩形: 圆角 21"/>
          <p:cNvSpPr/>
          <p:nvPr/>
        </p:nvSpPr>
        <p:spPr>
          <a:xfrm>
            <a:off x="2595860" y="868816"/>
            <a:ext cx="6512370" cy="1655346"/>
          </a:xfrm>
          <a:prstGeom prst="roundRect">
            <a:avLst>
              <a:gd name="adj" fmla="val 6869"/>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pitchFamily="34" charset="0"/>
              <a:cs typeface="Arial" panose="020B0604020202090204" pitchFamily="34" charset="0"/>
            </a:endParaRPr>
          </a:p>
        </p:txBody>
      </p:sp>
      <p:sp>
        <p:nvSpPr>
          <p:cNvPr id="23" name="矩形: 圆角 22"/>
          <p:cNvSpPr/>
          <p:nvPr/>
        </p:nvSpPr>
        <p:spPr>
          <a:xfrm>
            <a:off x="8092318" y="1924359"/>
            <a:ext cx="836319" cy="264437"/>
          </a:xfrm>
          <a:prstGeom prst="roundRect">
            <a:avLst/>
          </a:prstGeom>
          <a:noFill/>
          <a:ln>
            <a:solidFill>
              <a:srgbClr val="00B0F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pitchFamily="34" charset="0"/>
              <a:cs typeface="Arial" panose="020B0604020202090204" pitchFamily="34" charset="0"/>
            </a:endParaRPr>
          </a:p>
        </p:txBody>
      </p:sp>
      <p:sp>
        <p:nvSpPr>
          <p:cNvPr id="25" name="文本框 24"/>
          <p:cNvSpPr txBox="1"/>
          <p:nvPr/>
        </p:nvSpPr>
        <p:spPr>
          <a:xfrm>
            <a:off x="9317077" y="1889988"/>
            <a:ext cx="3019120" cy="307777"/>
          </a:xfrm>
          <a:prstGeom prst="rect">
            <a:avLst/>
          </a:prstGeom>
          <a:noFill/>
        </p:spPr>
        <p:txBody>
          <a:bodyPr wrap="square" rtlCol="0">
            <a:spAutoFit/>
          </a:bodyPr>
          <a:lstStyle/>
          <a:p>
            <a:r>
              <a:rPr lang="en-US" altLang="zh-CN" sz="1400" dirty="0">
                <a:solidFill>
                  <a:srgbClr val="0070C0"/>
                </a:solidFill>
                <a:latin typeface="Arial" panose="020B0604020202090204" pitchFamily="34" charset="0"/>
                <a:cs typeface="Arial" panose="020B0604020202090204" pitchFamily="34" charset="0"/>
              </a:rPr>
              <a:t>Click to upload an existing resume</a:t>
            </a:r>
            <a:endParaRPr lang="zh-CN" altLang="en-US" sz="1400" dirty="0">
              <a:solidFill>
                <a:srgbClr val="0070C0"/>
              </a:solidFill>
              <a:latin typeface="Arial" panose="020B0604020202090204" pitchFamily="34" charset="0"/>
              <a:cs typeface="Arial" panose="020B0604020202090204" pitchFamily="34" charset="0"/>
            </a:endParaRPr>
          </a:p>
        </p:txBody>
      </p:sp>
      <p:sp>
        <p:nvSpPr>
          <p:cNvPr id="5" name="矩形: 圆角 4"/>
          <p:cNvSpPr/>
          <p:nvPr/>
        </p:nvSpPr>
        <p:spPr>
          <a:xfrm>
            <a:off x="2637657" y="3663950"/>
            <a:ext cx="6352355" cy="3003550"/>
          </a:xfrm>
          <a:prstGeom prst="roundRect">
            <a:avLst>
              <a:gd name="adj" fmla="val 2908"/>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pitchFamily="34" charset="0"/>
              <a:cs typeface="Arial" panose="020B0604020202090204" pitchFamily="34" charset="0"/>
            </a:endParaRPr>
          </a:p>
        </p:txBody>
      </p:sp>
      <p:sp>
        <p:nvSpPr>
          <p:cNvPr id="6" name="文本框 5"/>
          <p:cNvSpPr txBox="1"/>
          <p:nvPr/>
        </p:nvSpPr>
        <p:spPr>
          <a:xfrm>
            <a:off x="9317077" y="4364957"/>
            <a:ext cx="2803756" cy="923330"/>
          </a:xfrm>
          <a:prstGeom prst="rect">
            <a:avLst/>
          </a:prstGeom>
          <a:noFill/>
        </p:spPr>
        <p:txBody>
          <a:bodyPr wrap="square" rtlCol="0">
            <a:spAutoFit/>
          </a:bodyPr>
          <a:lstStyle/>
          <a:p>
            <a:r>
              <a:rPr lang="en-US" altLang="zh-CN" dirty="0">
                <a:solidFill>
                  <a:srgbClr val="0070C0"/>
                </a:solidFill>
                <a:latin typeface="Arial" panose="020B0604020202090204" pitchFamily="34" charset="0"/>
                <a:cs typeface="Arial" panose="020B0604020202090204" pitchFamily="34" charset="0"/>
              </a:rPr>
              <a:t>Recommended results,</a:t>
            </a:r>
          </a:p>
          <a:p>
            <a:r>
              <a:rPr lang="en-US" altLang="zh-CN" dirty="0">
                <a:solidFill>
                  <a:srgbClr val="0070C0"/>
                </a:solidFill>
                <a:latin typeface="Arial" panose="020B0604020202090204" pitchFamily="34" charset="0"/>
                <a:cs typeface="Arial" panose="020B0604020202090204" pitchFamily="34" charset="0"/>
              </a:rPr>
              <a:t>ranked from top to bottom by degree of matching</a:t>
            </a:r>
            <a:endParaRPr lang="zh-CN" altLang="en-US" dirty="0">
              <a:solidFill>
                <a:srgbClr val="0070C0"/>
              </a:solidFill>
              <a:latin typeface="Arial" panose="020B0604020202090204" pitchFamily="34" charset="0"/>
              <a:cs typeface="Arial" panose="020B0604020202090204" pitchFamily="34" charset="0"/>
            </a:endParaRPr>
          </a:p>
        </p:txBody>
      </p:sp>
      <p:cxnSp>
        <p:nvCxnSpPr>
          <p:cNvPr id="7" name="直接连接符 6"/>
          <p:cNvCxnSpPr/>
          <p:nvPr/>
        </p:nvCxnSpPr>
        <p:spPr>
          <a:xfrm>
            <a:off x="8235287" y="4728313"/>
            <a:ext cx="1002977" cy="0"/>
          </a:xfrm>
          <a:prstGeom prst="line">
            <a:avLst/>
          </a:prstGeom>
          <a:ln w="19050" cap="flat" cmpd="sng" algn="ctr">
            <a:solidFill>
              <a:srgbClr val="00B0F0"/>
            </a:solidFill>
            <a:prstDash val="dash"/>
            <a:miter lim="800000"/>
          </a:ln>
        </p:spPr>
        <p:style>
          <a:lnRef idx="0">
            <a:schemeClr val="accent1"/>
          </a:lnRef>
          <a:fillRef idx="0">
            <a:srgbClr val="FFFFFF"/>
          </a:fillRef>
          <a:effectRef idx="0">
            <a:srgbClr val="FFFFFF"/>
          </a:effectRef>
          <a:fontRef idx="minor">
            <a:schemeClr val="tx1"/>
          </a:fontRef>
        </p:style>
      </p:cxnSp>
      <p:cxnSp>
        <p:nvCxnSpPr>
          <p:cNvPr id="9" name="直接连接符 8"/>
          <p:cNvCxnSpPr/>
          <p:nvPr/>
        </p:nvCxnSpPr>
        <p:spPr>
          <a:xfrm>
            <a:off x="3181802" y="529618"/>
            <a:ext cx="3053898" cy="0"/>
          </a:xfrm>
          <a:prstGeom prst="line">
            <a:avLst/>
          </a:prstGeom>
          <a:ln w="19050" cap="flat" cmpd="sng" algn="ctr">
            <a:gradFill>
              <a:gsLst>
                <a:gs pos="0">
                  <a:srgbClr val="007BD3"/>
                </a:gs>
                <a:gs pos="100000">
                  <a:srgbClr val="034373"/>
                </a:gs>
              </a:gsLst>
            </a:gradFill>
            <a:prstDash val="dash"/>
            <a:miter lim="800000"/>
          </a:ln>
        </p:spPr>
        <p:style>
          <a:lnRef idx="0">
            <a:schemeClr val="accent1"/>
          </a:lnRef>
          <a:fillRef idx="0">
            <a:srgbClr val="FFFFFF"/>
          </a:fillRef>
          <a:effectRef idx="0">
            <a:srgbClr val="FFFFFF"/>
          </a:effectRef>
          <a:fontRef idx="minor">
            <a:schemeClr val="tx1"/>
          </a:fontRef>
        </p:style>
      </p:cxnSp>
      <p:cxnSp>
        <p:nvCxnSpPr>
          <p:cNvPr id="13" name="直接连接符 12"/>
          <p:cNvCxnSpPr/>
          <p:nvPr/>
        </p:nvCxnSpPr>
        <p:spPr>
          <a:xfrm>
            <a:off x="8928637" y="2040382"/>
            <a:ext cx="436025" cy="0"/>
          </a:xfrm>
          <a:prstGeom prst="line">
            <a:avLst/>
          </a:prstGeom>
          <a:ln w="19050" cap="flat" cmpd="sng" algn="ctr">
            <a:gradFill>
              <a:gsLst>
                <a:gs pos="0">
                  <a:srgbClr val="007BD3"/>
                </a:gs>
                <a:gs pos="100000">
                  <a:srgbClr val="034373"/>
                </a:gs>
              </a:gsLst>
            </a:gradFill>
            <a:prstDash val="dash"/>
            <a:miter lim="800000"/>
          </a:ln>
        </p:spPr>
        <p:style>
          <a:lnRef idx="0">
            <a:schemeClr val="accent1"/>
          </a:lnRef>
          <a:fillRef idx="0">
            <a:srgbClr val="FFFFFF"/>
          </a:fillRef>
          <a:effectRef idx="0">
            <a:srgbClr val="FFFFFF"/>
          </a:effectRef>
          <a:fontRef idx="minor">
            <a:schemeClr val="tx1"/>
          </a:fontRef>
        </p:style>
      </p:cxnSp>
      <p:cxnSp>
        <p:nvCxnSpPr>
          <p:cNvPr id="16" name="直接连接符 15"/>
          <p:cNvCxnSpPr/>
          <p:nvPr/>
        </p:nvCxnSpPr>
        <p:spPr>
          <a:xfrm>
            <a:off x="2062962" y="1281327"/>
            <a:ext cx="7747788" cy="0"/>
          </a:xfrm>
          <a:prstGeom prst="line">
            <a:avLst/>
          </a:prstGeom>
          <a:ln w="19050" cap="flat" cmpd="sng" algn="ctr">
            <a:gradFill>
              <a:gsLst>
                <a:gs pos="0">
                  <a:srgbClr val="007BD3"/>
                </a:gs>
                <a:gs pos="100000">
                  <a:srgbClr val="034373"/>
                </a:gs>
              </a:gsLst>
            </a:gradFill>
            <a:prstDash val="dash"/>
            <a:miter lim="800000"/>
          </a:ln>
        </p:spPr>
        <p:style>
          <a:lnRef idx="0">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23"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p:nvPr/>
        </p:nvSpPr>
        <p:spPr>
          <a:xfrm flipV="1">
            <a:off x="8472112" y="3156259"/>
            <a:ext cx="4578305" cy="4489581"/>
          </a:xfrm>
          <a:prstGeom prst="ellipse">
            <a:avLst/>
          </a:prstGeom>
          <a:gradFill>
            <a:gsLst>
              <a:gs pos="0">
                <a:schemeClr val="accent2">
                  <a:alpha val="20000"/>
                </a:schemeClr>
              </a:gs>
              <a:gs pos="100000">
                <a:schemeClr val="accent3"/>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2" name="Rectangle 64"/>
          <p:cNvSpPr/>
          <p:nvPr/>
        </p:nvSpPr>
        <p:spPr>
          <a:xfrm>
            <a:off x="796995" y="2002838"/>
            <a:ext cx="2818080" cy="323165"/>
          </a:xfrm>
          <a:prstGeom prst="rect">
            <a:avLst/>
          </a:prstGeom>
        </p:spPr>
        <p:txBody>
          <a:bodyPr wrap="square">
            <a:spAutoFit/>
          </a:bodyPr>
          <a:lstStyle/>
          <a:p>
            <a:r>
              <a:rPr lang="en-US" sz="150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rPr>
              <a:t>Subtitles here</a:t>
            </a:r>
            <a:endParaRPr lang="id-ID" sz="150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3" name="Oval 66"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a:xfrm>
            <a:off x="4120157" y="5051925"/>
            <a:ext cx="351808" cy="3518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solidFill>
                <a:schemeClr val="accent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9" name="Rectangle 45"/>
          <p:cNvSpPr/>
          <p:nvPr/>
        </p:nvSpPr>
        <p:spPr>
          <a:xfrm>
            <a:off x="10792408" y="63936"/>
            <a:ext cx="1316820" cy="323165"/>
          </a:xfrm>
          <a:prstGeom prst="rect">
            <a:avLst/>
          </a:prstGeom>
          <a:solidFill>
            <a:schemeClr val="accent2"/>
          </a:solidFill>
        </p:spPr>
        <p:txBody>
          <a:bodyPr wrap="square">
            <a:spAutoFit/>
          </a:bodyPr>
          <a:lstStyle/>
          <a:p>
            <a:pPr algn="ctr"/>
            <a:r>
              <a:rPr lang="en-US" altLang="zh-CN" sz="1500" dirty="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rPr>
              <a:t>2.5 Testing</a:t>
            </a:r>
            <a:endParaRPr lang="id-ID" sz="1500" dirty="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8869" y="1187822"/>
            <a:ext cx="8457699" cy="5381393"/>
          </a:xfrm>
          <a:prstGeom prst="rect">
            <a:avLst/>
          </a:prstGeom>
        </p:spPr>
      </p:pic>
      <p:sp>
        <p:nvSpPr>
          <p:cNvPr id="16" name="文本框 15"/>
          <p:cNvSpPr txBox="1"/>
          <p:nvPr/>
        </p:nvSpPr>
        <p:spPr>
          <a:xfrm>
            <a:off x="422210" y="262974"/>
            <a:ext cx="4049486" cy="706755"/>
          </a:xfrm>
          <a:prstGeom prst="rect">
            <a:avLst/>
          </a:prstGeom>
          <a:noFill/>
        </p:spPr>
        <p:txBody>
          <a:bodyPr wrap="square" rtlCol="0">
            <a:spAutoFit/>
          </a:bodyPr>
          <a:lstStyle/>
          <a:p>
            <a:r>
              <a:rPr lang="en-US" altLang="zh-CN" sz="4000" dirty="0">
                <a:solidFill>
                  <a:srgbClr val="0070C0"/>
                </a:solidFill>
                <a:latin typeface="Arial" panose="020B0604020202090204" pitchFamily="34" charset="0"/>
                <a:cs typeface="Arial" panose="020B0604020202090204" pitchFamily="34" charset="0"/>
              </a:rPr>
              <a:t>Testing Case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23"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p:nvPr/>
        </p:nvSpPr>
        <p:spPr>
          <a:xfrm flipV="1">
            <a:off x="8472112" y="3156259"/>
            <a:ext cx="4578305" cy="4489581"/>
          </a:xfrm>
          <a:prstGeom prst="ellipse">
            <a:avLst/>
          </a:prstGeom>
          <a:gradFill>
            <a:gsLst>
              <a:gs pos="0">
                <a:schemeClr val="accent2">
                  <a:alpha val="20000"/>
                </a:schemeClr>
              </a:gs>
              <a:gs pos="100000">
                <a:schemeClr val="accent3"/>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2" name="Rectangle 64"/>
          <p:cNvSpPr/>
          <p:nvPr/>
        </p:nvSpPr>
        <p:spPr>
          <a:xfrm>
            <a:off x="796995" y="2002838"/>
            <a:ext cx="2818080" cy="323165"/>
          </a:xfrm>
          <a:prstGeom prst="rect">
            <a:avLst/>
          </a:prstGeom>
        </p:spPr>
        <p:txBody>
          <a:bodyPr wrap="square">
            <a:spAutoFit/>
          </a:bodyPr>
          <a:lstStyle/>
          <a:p>
            <a:r>
              <a:rPr lang="en-US" sz="150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rPr>
              <a:t>Subtitles here</a:t>
            </a:r>
            <a:endParaRPr lang="id-ID" sz="150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3" name="Oval 66"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a:xfrm>
            <a:off x="4120157" y="5051925"/>
            <a:ext cx="351808" cy="3518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solidFill>
                <a:schemeClr val="accent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9" name="Rectangle 45"/>
          <p:cNvSpPr/>
          <p:nvPr/>
        </p:nvSpPr>
        <p:spPr>
          <a:xfrm>
            <a:off x="10792408" y="63936"/>
            <a:ext cx="1316820" cy="323165"/>
          </a:xfrm>
          <a:prstGeom prst="rect">
            <a:avLst/>
          </a:prstGeom>
          <a:solidFill>
            <a:schemeClr val="accent2"/>
          </a:solidFill>
        </p:spPr>
        <p:txBody>
          <a:bodyPr wrap="square">
            <a:spAutoFit/>
          </a:bodyPr>
          <a:lstStyle/>
          <a:p>
            <a:pPr algn="ctr"/>
            <a:r>
              <a:rPr lang="en-US" altLang="zh-CN" sz="1500" dirty="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rPr>
              <a:t>2.5 Testing</a:t>
            </a:r>
            <a:endParaRPr lang="id-ID" sz="1500" dirty="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pic>
        <p:nvPicPr>
          <p:cNvPr id="5" name="图片 4"/>
          <p:cNvPicPr>
            <a:picLocks noChangeAspect="1"/>
          </p:cNvPicPr>
          <p:nvPr/>
        </p:nvPicPr>
        <p:blipFill>
          <a:blip r:embed="rId2"/>
          <a:stretch>
            <a:fillRect/>
          </a:stretch>
        </p:blipFill>
        <p:spPr>
          <a:xfrm>
            <a:off x="796619" y="2091975"/>
            <a:ext cx="10951315" cy="3037194"/>
          </a:xfrm>
          <a:prstGeom prst="rect">
            <a:avLst/>
          </a:prstGeom>
        </p:spPr>
      </p:pic>
      <p:sp>
        <p:nvSpPr>
          <p:cNvPr id="10" name="文本框 9"/>
          <p:cNvSpPr txBox="1"/>
          <p:nvPr/>
        </p:nvSpPr>
        <p:spPr>
          <a:xfrm>
            <a:off x="503153" y="387348"/>
            <a:ext cx="5131837" cy="706755"/>
          </a:xfrm>
          <a:prstGeom prst="rect">
            <a:avLst/>
          </a:prstGeom>
          <a:noFill/>
        </p:spPr>
        <p:txBody>
          <a:bodyPr wrap="square" rtlCol="0">
            <a:spAutoFit/>
          </a:bodyPr>
          <a:lstStyle/>
          <a:p>
            <a:r>
              <a:rPr lang="en-US" altLang="zh-CN" sz="4000" dirty="0">
                <a:solidFill>
                  <a:srgbClr val="0070C0"/>
                </a:solidFill>
                <a:latin typeface="Arial" panose="020B0604020202090204" pitchFamily="34" charset="0"/>
                <a:cs typeface="Arial" panose="020B0604020202090204" pitchFamily="34" charset="0"/>
              </a:rPr>
              <a:t>Work Test Sheet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ChangeAspect="1"/>
          </p:cNvPicPr>
          <p:nvPr/>
        </p:nvPicPr>
        <p:blipFill>
          <a:blip r:embed="rId2"/>
          <a:stretch>
            <a:fillRect/>
          </a:stretch>
        </p:blipFill>
        <p:spPr>
          <a:xfrm rot="5400000">
            <a:off x="2667000" y="-2667000"/>
            <a:ext cx="6858002" cy="12192002"/>
          </a:xfrm>
          <a:prstGeom prst="rect">
            <a:avLst/>
          </a:prstGeom>
        </p:spPr>
      </p:pic>
      <p:sp>
        <p:nvSpPr>
          <p:cNvPr id="10" name="Текст 16"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rot="5400000">
            <a:off x="5988484" y="5536367"/>
            <a:ext cx="215033" cy="1125764"/>
          </a:xfrm>
          <a:prstGeom prst="rect">
            <a:avLst/>
          </a:prstGeom>
        </p:spPr>
        <p:txBody>
          <a:bodyPr vert="vert270" lIns="0" tIns="0" rIns="0" bIns="0" numCol="1" rtlCol="0" anchor="t">
            <a:normAutofit/>
          </a:bodyPr>
          <a:lstStyle>
            <a:lvl1pPr marL="0" indent="0" algn="l" defTabSz="892175" rtl="0" eaLnBrk="1" latinLnBrk="0" hangingPunct="1">
              <a:lnSpc>
                <a:spcPct val="150000"/>
              </a:lnSpc>
              <a:spcBef>
                <a:spcPts val="1980"/>
              </a:spcBef>
              <a:buSzTx/>
              <a:buFontTx/>
              <a:buNone/>
              <a:defRPr sz="2000" kern="1200">
                <a:solidFill>
                  <a:schemeClr val="tx1">
                    <a:lumMod val="95000"/>
                    <a:lumOff val="5000"/>
                  </a:schemeClr>
                </a:solidFill>
                <a:latin typeface="+mn-lt"/>
                <a:ea typeface="+mn-ea"/>
                <a:cs typeface="+mn-cs"/>
              </a:defRPr>
            </a:lvl1pPr>
            <a:lvl2pPr marL="0" indent="0" algn="l" defTabSz="892175" rtl="0" eaLnBrk="1" latinLnBrk="0" hangingPunct="1">
              <a:lnSpc>
                <a:spcPct val="90000"/>
              </a:lnSpc>
              <a:spcBef>
                <a:spcPts val="990"/>
              </a:spcBef>
              <a:buSzTx/>
              <a:buFontTx/>
              <a:buNone/>
              <a:defRPr sz="2400" b="1" kern="1200" baseline="0">
                <a:solidFill>
                  <a:schemeClr val="tx1">
                    <a:lumMod val="95000"/>
                    <a:lumOff val="5000"/>
                  </a:schemeClr>
                </a:solidFill>
                <a:latin typeface="+mn-lt"/>
                <a:ea typeface="Open Sans" panose="020B0606030504020204" pitchFamily="34" charset="0"/>
                <a:cs typeface="Open Sans" panose="020B0606030504020204" pitchFamily="34" charset="0"/>
              </a:defRPr>
            </a:lvl2pPr>
            <a:lvl3pPr marL="0" indent="0" algn="l" defTabSz="892175" rtl="0" eaLnBrk="1" latinLnBrk="0" hangingPunct="1">
              <a:lnSpc>
                <a:spcPct val="150000"/>
              </a:lnSpc>
              <a:spcBef>
                <a:spcPts val="990"/>
              </a:spcBef>
              <a:buSzTx/>
              <a:buFontTx/>
              <a:buNone/>
              <a:defRPr sz="2000" kern="1200" baseline="0">
                <a:solidFill>
                  <a:schemeClr val="tx1">
                    <a:lumMod val="95000"/>
                    <a:lumOff val="5000"/>
                  </a:schemeClr>
                </a:solidFill>
                <a:latin typeface="+mn-lt"/>
                <a:ea typeface="+mn-ea"/>
                <a:cs typeface="+mn-cs"/>
              </a:defRPr>
            </a:lvl3pPr>
            <a:lvl4pPr marL="0" indent="0" algn="l" defTabSz="1809115" rtl="0" eaLnBrk="1" latinLnBrk="0" hangingPunct="1">
              <a:lnSpc>
                <a:spcPct val="150000"/>
              </a:lnSpc>
              <a:spcBef>
                <a:spcPts val="990"/>
              </a:spcBef>
              <a:buSzTx/>
              <a:buFontTx/>
              <a:buNone/>
              <a:defRPr sz="3200" b="1" kern="1200">
                <a:solidFill>
                  <a:schemeClr val="tx1">
                    <a:lumMod val="95000"/>
                    <a:lumOff val="5000"/>
                  </a:schemeClr>
                </a:solidFill>
                <a:latin typeface="+mn-lt"/>
                <a:ea typeface="Open Sans" panose="020B0606030504020204" pitchFamily="34" charset="0"/>
                <a:cs typeface="Open Sans" panose="020B0606030504020204" pitchFamily="34" charset="0"/>
              </a:defRPr>
            </a:lvl4pPr>
            <a:lvl5pPr marL="0" indent="0" algn="l" defTabSz="1809115" rtl="0" eaLnBrk="1" latinLnBrk="0" hangingPunct="1">
              <a:lnSpc>
                <a:spcPct val="150000"/>
              </a:lnSpc>
              <a:spcBef>
                <a:spcPts val="990"/>
              </a:spcBef>
              <a:buSzTx/>
              <a:buFontTx/>
              <a:buNone/>
              <a:defRPr sz="2400" kern="1200" baseline="0">
                <a:solidFill>
                  <a:schemeClr val="tx1">
                    <a:lumMod val="95000"/>
                    <a:lumOff val="5000"/>
                  </a:schemeClr>
                </a:solidFill>
                <a:latin typeface="+mn-lt"/>
                <a:ea typeface="Open Sans" panose="020B0606030504020204" pitchFamily="34" charset="0"/>
                <a:cs typeface="Open Sans" panose="020B0606030504020204" pitchFamily="34" charset="0"/>
              </a:defRPr>
            </a:lvl5pPr>
            <a:lvl6pPr marL="0" indent="0" algn="l" defTabSz="1809115" rtl="0" eaLnBrk="1" latinLnBrk="0" hangingPunct="1">
              <a:lnSpc>
                <a:spcPct val="90000"/>
              </a:lnSpc>
              <a:spcBef>
                <a:spcPts val="990"/>
              </a:spcBef>
              <a:buFontTx/>
              <a:buNone/>
              <a:defRPr sz="1600" kern="1200">
                <a:solidFill>
                  <a:schemeClr val="bg1">
                    <a:lumMod val="65000"/>
                  </a:schemeClr>
                </a:solidFill>
                <a:latin typeface="+mn-lt"/>
                <a:ea typeface="+mn-ea"/>
                <a:cs typeface="+mn-cs"/>
              </a:defRPr>
            </a:lvl6pPr>
            <a:lvl7pPr marL="0" indent="0" algn="l" defTabSz="1809115" rtl="0" eaLnBrk="1" latinLnBrk="0" hangingPunct="1">
              <a:lnSpc>
                <a:spcPct val="90000"/>
              </a:lnSpc>
              <a:spcBef>
                <a:spcPts val="990"/>
              </a:spcBef>
              <a:buFontTx/>
              <a:buNone/>
              <a:defRPr sz="1600" b="1" kern="1200" baseline="0">
                <a:solidFill>
                  <a:schemeClr val="bg1">
                    <a:lumMod val="65000"/>
                  </a:schemeClr>
                </a:solidFill>
                <a:latin typeface="+mn-lt"/>
                <a:ea typeface="+mn-ea"/>
                <a:cs typeface="+mn-cs"/>
              </a:defRPr>
            </a:lvl7pPr>
            <a:lvl8pPr marL="0" marR="0" indent="0" algn="l" defTabSz="1809115" rtl="0" eaLnBrk="1" fontAlgn="auto" latinLnBrk="0" hangingPunct="1">
              <a:lnSpc>
                <a:spcPct val="90000"/>
              </a:lnSpc>
              <a:spcBef>
                <a:spcPts val="990"/>
              </a:spcBef>
              <a:spcAft>
                <a:spcPct val="0"/>
              </a:spcAft>
              <a:buClrTx/>
              <a:buSzTx/>
              <a:buFontTx/>
              <a:buNone/>
              <a:defRPr sz="1600" b="1" kern="1200">
                <a:solidFill>
                  <a:schemeClr val="tx1">
                    <a:lumMod val="75000"/>
                    <a:lumOff val="25000"/>
                  </a:schemeClr>
                </a:solidFill>
                <a:latin typeface="+mn-lt"/>
                <a:ea typeface="+mn-ea"/>
                <a:cs typeface="+mn-cs"/>
              </a:defRPr>
            </a:lvl8pPr>
            <a:lvl9pPr marL="357505" indent="0" algn="l" defTabSz="1809115" rtl="0" eaLnBrk="1" latinLnBrk="0" hangingPunct="1">
              <a:lnSpc>
                <a:spcPct val="90000"/>
              </a:lnSpc>
              <a:spcBef>
                <a:spcPts val="990"/>
              </a:spcBef>
              <a:buFont typeface="Arial" panose="020B0604020202090204" pitchFamily="34" charset="0"/>
              <a:buNone/>
              <a:defRPr sz="3560" kern="1200">
                <a:solidFill>
                  <a:schemeClr val="tx1"/>
                </a:solidFill>
                <a:latin typeface="+mn-lt"/>
                <a:ea typeface="+mn-ea"/>
                <a:cs typeface="+mn-cs"/>
              </a:defRPr>
            </a:lvl9pPr>
          </a:lstStyle>
          <a:p>
            <a:pPr lvl="5" algn="ctr">
              <a:lnSpc>
                <a:spcPct val="100000"/>
              </a:lnSpc>
            </a:pPr>
            <a:r>
              <a:rPr lang="en-US" sz="800" baseline="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  </a:t>
            </a:r>
            <a:r>
              <a:rPr lang="en-US" sz="600" b="1">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CLICK TO DISCOVER</a:t>
            </a:r>
          </a:p>
          <a:p>
            <a:pPr lvl="7" algn="ctr"/>
            <a:endParaRPr lang="en-US" sz="80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1" name="Freeform 1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a:spLocks noEditPoints="1"/>
          </p:cNvSpPr>
          <p:nvPr/>
        </p:nvSpPr>
        <p:spPr bwMode="auto">
          <a:xfrm>
            <a:off x="6029264" y="6204930"/>
            <a:ext cx="133472" cy="180662"/>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bg1">
              <a:alpha val="70000"/>
            </a:schemeClr>
          </a:solidFill>
          <a:ln>
            <a:noFill/>
          </a:ln>
        </p:spPr>
        <p:txBody>
          <a:bodyPr vert="horz" wrap="square" lIns="45842" tIns="22921" rIns="45842" bIns="22921" numCol="1" anchor="t" anchorCtr="0" compatLnSpc="1"/>
          <a:lstStyle/>
          <a:p>
            <a:endParaRPr lang="en-US" sz="90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 name="e7d195523061f1c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hidden="1"/>
          <p:cNvSpPr txBox="1"/>
          <p:nvPr/>
        </p:nvSpPr>
        <p:spPr>
          <a:xfrm>
            <a:off x="-355600" y="1803400"/>
            <a:ext cx="268022" cy="1016000"/>
          </a:xfrm>
          <a:prstGeom prst="rect">
            <a:avLst/>
          </a:prstGeom>
          <a:noFill/>
        </p:spPr>
        <p:txBody>
          <a:bodyPr vert="wordArtVert" rtlCol="0">
            <a:spAutoFit/>
          </a:bodyPr>
          <a:lstStyle/>
          <a:p>
            <a:r>
              <a:rPr lang="en-US" altLang="zh-CN" sz="100">
                <a:latin typeface="Arial" panose="020B0604020202090204" pitchFamily="34" charset="0"/>
                <a:ea typeface="微软雅黑" panose="020B0503020204020204" pitchFamily="34" charset="-122"/>
                <a:sym typeface="Arial" panose="020B0604020202090204" pitchFamily="34" charset="0"/>
              </a:rPr>
              <a:t>e7d195523061f1c03a90ee8e42cb24248e56383cd534985688F9F494128731F165EE95AB4B0C0A38076AAEA07667B1565C446FC45FF01DFB0E885BCDBDF3A284F3DB14DA61DD97F0BAB2E6C668FB49313DCA7DB2D55443F506C74FF20E3ED7B9B737A4801166A23397BE198423DFF3879A665B99C8936648C96BA04BBEB8469262E3BD1A7A2B6DFF</a:t>
            </a:r>
            <a:endParaRPr lang="zh-CN" altLang="en-US" sz="100">
              <a:latin typeface="Arial" panose="020B0604020202090204" pitchFamily="34" charset="0"/>
              <a:ea typeface="微软雅黑" panose="020B0503020204020204" pitchFamily="34" charset="-122"/>
              <a:sym typeface="Arial" panose="020B0604020202090204" pitchFamily="34" charset="0"/>
            </a:endParaRPr>
          </a:p>
        </p:txBody>
      </p:sp>
      <p:sp>
        <p:nvSpPr>
          <p:cNvPr id="4" name="TextBox 22"/>
          <p:cNvSpPr txBox="1"/>
          <p:nvPr/>
        </p:nvSpPr>
        <p:spPr>
          <a:xfrm>
            <a:off x="191680" y="308344"/>
            <a:ext cx="4262131" cy="260350"/>
          </a:xfrm>
          <a:prstGeom prst="rect">
            <a:avLst/>
          </a:prstGeom>
          <a:noFill/>
          <a:ln>
            <a:noFill/>
          </a:ln>
        </p:spPr>
        <p:txBody>
          <a:bodyPr wrap="square" rtlCol="0">
            <a:spAutoFit/>
          </a:bodyPr>
          <a:lstStyle/>
          <a:p>
            <a:pPr marL="0" marR="0" lvl="0" indent="0" defTabSz="914400" rtl="0" eaLnBrk="1" fontAlgn="auto" latinLnBrk="0" hangingPunct="1">
              <a:lnSpc>
                <a:spcPct val="100000"/>
              </a:lnSpc>
              <a:spcBef>
                <a:spcPct val="0"/>
              </a:spcBef>
              <a:spcAft>
                <a:spcPct val="0"/>
              </a:spcAft>
              <a:buClrTx/>
              <a:buSzTx/>
              <a:buFontTx/>
              <a:buNone/>
              <a:defRPr/>
            </a:pPr>
            <a:r>
              <a:rPr lang="en-US" sz="1100" b="1" dirty="0">
                <a:solidFill>
                  <a:schemeClr val="bg1"/>
                </a:solidFill>
                <a:latin typeface="Arial Bold" panose="020B0604020202090204" charset="0"/>
                <a:ea typeface="微软雅黑" panose="020B0503020204020204" pitchFamily="34" charset="-122"/>
                <a:cs typeface="Arial Bold" panose="020B0604020202090204" charset="0"/>
                <a:sym typeface="Arial" panose="020B0604020202090204" pitchFamily="34" charset="0"/>
              </a:rPr>
              <a:t>G</a:t>
            </a:r>
            <a:r>
              <a:rPr lang="en-US" altLang="zh-CN" sz="1100" b="1" dirty="0">
                <a:solidFill>
                  <a:schemeClr val="bg1"/>
                </a:solidFill>
                <a:latin typeface="Arial Bold" panose="020B0604020202090204" charset="0"/>
                <a:ea typeface="微软雅黑" panose="020B0503020204020204" pitchFamily="34" charset="-122"/>
                <a:cs typeface="Arial Bold" panose="020B0604020202090204" charset="0"/>
                <a:sym typeface="Arial" panose="020B0604020202090204" pitchFamily="34" charset="0"/>
              </a:rPr>
              <a:t>ong </a:t>
            </a:r>
            <a:r>
              <a:rPr lang="en-US" altLang="zh-CN" sz="1100" b="1" dirty="0" err="1">
                <a:solidFill>
                  <a:schemeClr val="bg1"/>
                </a:solidFill>
                <a:latin typeface="Arial Bold" panose="020B0604020202090204" charset="0"/>
                <a:ea typeface="微软雅黑" panose="020B0503020204020204" pitchFamily="34" charset="-122"/>
                <a:cs typeface="Arial Bold" panose="020B0604020202090204" charset="0"/>
                <a:sym typeface="Arial" panose="020B0604020202090204" pitchFamily="34" charset="0"/>
              </a:rPr>
              <a:t>Jianrui</a:t>
            </a:r>
            <a:r>
              <a:rPr lang="en-US" altLang="zh-CN" sz="1100" b="1" dirty="0">
                <a:solidFill>
                  <a:schemeClr val="bg1"/>
                </a:solidFill>
                <a:latin typeface="Arial Bold" panose="020B0604020202090204" charset="0"/>
                <a:ea typeface="微软雅黑" panose="020B0503020204020204" pitchFamily="34" charset="-122"/>
                <a:cs typeface="Arial Bold" panose="020B0604020202090204" charset="0"/>
                <a:sym typeface="Arial" panose="020B0604020202090204" pitchFamily="34" charset="0"/>
              </a:rPr>
              <a:t> 	   Mao </a:t>
            </a:r>
            <a:r>
              <a:rPr lang="en-US" altLang="zh-CN" sz="1100" b="1" dirty="0" err="1">
                <a:solidFill>
                  <a:schemeClr val="bg1"/>
                </a:solidFill>
                <a:latin typeface="Arial Bold" panose="020B0604020202090204" charset="0"/>
                <a:ea typeface="微软雅黑" panose="020B0503020204020204" pitchFamily="34" charset="-122"/>
                <a:cs typeface="Arial Bold" panose="020B0604020202090204" charset="0"/>
                <a:sym typeface="Arial" panose="020B0604020202090204" pitchFamily="34" charset="0"/>
              </a:rPr>
              <a:t>Linlin</a:t>
            </a:r>
            <a:r>
              <a:rPr lang="en-US" altLang="zh-CN" sz="1100" b="1" dirty="0">
                <a:solidFill>
                  <a:schemeClr val="bg1"/>
                </a:solidFill>
                <a:latin typeface="Arial Bold" panose="020B0604020202090204" charset="0"/>
                <a:ea typeface="微软雅黑" panose="020B0503020204020204" pitchFamily="34" charset="-122"/>
                <a:cs typeface="Arial Bold" panose="020B0604020202090204" charset="0"/>
                <a:sym typeface="Arial" panose="020B0604020202090204" pitchFamily="34" charset="0"/>
              </a:rPr>
              <a:t> 	 Qiu Sihan 	Li Zixuan</a:t>
            </a:r>
            <a:endParaRPr kumimoji="0" lang="en-US" sz="1100" b="1" i="0" u="none" strike="noStrike" kern="1200" cap="none" spc="0" normalizeH="0" baseline="0" noProof="0" dirty="0">
              <a:ln>
                <a:noFill/>
              </a:ln>
              <a:solidFill>
                <a:schemeClr val="bg1"/>
              </a:solidFill>
              <a:effectLst/>
              <a:uLnTx/>
              <a:uFillTx/>
              <a:latin typeface="Arial Bold" panose="020B0604020202090204" charset="0"/>
              <a:ea typeface="微软雅黑" panose="020B0503020204020204" pitchFamily="34" charset="-122"/>
              <a:cs typeface="Arial Bold" panose="020B0604020202090204" charset="0"/>
              <a:sym typeface="Arial" panose="020B0604020202090204" pitchFamily="34" charset="0"/>
            </a:endParaRPr>
          </a:p>
        </p:txBody>
      </p:sp>
      <p:sp>
        <p:nvSpPr>
          <p:cNvPr id="8" name="文本框 7"/>
          <p:cNvSpPr txBox="1"/>
          <p:nvPr/>
        </p:nvSpPr>
        <p:spPr>
          <a:xfrm>
            <a:off x="3772652" y="3938323"/>
            <a:ext cx="6096000" cy="369332"/>
          </a:xfrm>
          <a:prstGeom prst="rect">
            <a:avLst/>
          </a:prstGeom>
          <a:noFill/>
        </p:spPr>
        <p:txBody>
          <a:bodyPr wrap="square">
            <a:spAutoFit/>
          </a:bodyPr>
          <a:lstStyle/>
          <a:p>
            <a:r>
              <a:rPr lang="en-US" altLang="zh-CN" sz="1800" b="1" dirty="0" err="1">
                <a:solidFill>
                  <a:schemeClr val="bg1"/>
                </a:solidFill>
                <a:latin typeface="Arial" panose="020B0604020202090204" pitchFamily="34" charset="0"/>
                <a:ea typeface="微软雅黑" panose="020B0503020204020204" pitchFamily="34" charset="-122"/>
                <a:sym typeface="Arial" panose="020B0604020202090204" pitchFamily="34" charset="0"/>
              </a:rPr>
              <a:t>OfferAI</a:t>
            </a:r>
            <a:r>
              <a:rPr lang="en-US" altLang="zh-CN" b="1" dirty="0">
                <a:solidFill>
                  <a:schemeClr val="bg1"/>
                </a:solidFill>
                <a:latin typeface="Arial" panose="020B0604020202090204" pitchFamily="34" charset="0"/>
                <a:ea typeface="微软雅黑" panose="020B0503020204020204" pitchFamily="34" charset="-122"/>
                <a:sym typeface="Arial" panose="020B0604020202090204" pitchFamily="34" charset="0"/>
              </a:rPr>
              <a:t>	</a:t>
            </a:r>
            <a:r>
              <a:rPr lang="en-US" altLang="zh-CN" sz="1800" b="1" dirty="0">
                <a:solidFill>
                  <a:schemeClr val="bg1"/>
                </a:solidFill>
                <a:latin typeface="Arial" panose="020B0604020202090204" pitchFamily="34" charset="0"/>
                <a:ea typeface="微软雅黑" panose="020B0503020204020204" pitchFamily="34" charset="-122"/>
                <a:sym typeface="Arial" panose="020B0604020202090204" pitchFamily="34" charset="0"/>
              </a:rPr>
              <a:t>takes care of your recruitment!</a:t>
            </a:r>
          </a:p>
        </p:txBody>
      </p:sp>
      <p:sp>
        <p:nvSpPr>
          <p:cNvPr id="12" name="TextBox 39"/>
          <p:cNvSpPr txBox="1"/>
          <p:nvPr/>
        </p:nvSpPr>
        <p:spPr>
          <a:xfrm>
            <a:off x="10262963" y="287504"/>
            <a:ext cx="1603954" cy="261610"/>
          </a:xfrm>
          <a:prstGeom prst="rect">
            <a:avLst/>
          </a:prstGeom>
          <a:solidFill>
            <a:schemeClr val="bg1">
              <a:alpha val="16000"/>
            </a:schemeClr>
          </a:solidFill>
          <a:ln>
            <a:solidFill>
              <a:schemeClr val="bg1"/>
            </a:solidFill>
          </a:ln>
        </p:spPr>
        <p:txBody>
          <a:bodyPr wrap="squar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sz="1100" b="1" dirty="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rPr>
              <a:t>Group 20</a:t>
            </a:r>
            <a:endParaRPr kumimoji="0" lang="en-US" sz="1100" b="1" i="0" u="none" strike="noStrike" kern="1200" cap="none" spc="0" normalizeH="0" baseline="0" noProof="0" dirty="0">
              <a:ln>
                <a:noFill/>
              </a:ln>
              <a:solidFill>
                <a:schemeClr val="bg1"/>
              </a:solidFill>
              <a:effectLst/>
              <a:uLnTx/>
              <a:uFillTx/>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5" name="文本框 4"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100965" y="2506980"/>
            <a:ext cx="12091670" cy="1014730"/>
          </a:xfrm>
          <a:prstGeom prst="rect">
            <a:avLst/>
          </a:prstGeom>
          <a:noFill/>
        </p:spPr>
        <p:txBody>
          <a:bodyPr wrap="square" rtlCol="0">
            <a:spAutoFit/>
          </a:bodyPr>
          <a:lstStyle>
            <a:defPPr>
              <a:defRPr lang="zh-CN"/>
            </a:defPPr>
            <a:lvl1pPr algn="ctr">
              <a:defRPr sz="11500" b="1" spc="-300">
                <a:solidFill>
                  <a:schemeClr val="bg1"/>
                </a:solidFill>
                <a:effectLst>
                  <a:innerShdw blurRad="63500" dist="50800" dir="15600000">
                    <a:schemeClr val="accent5">
                      <a:alpha val="23000"/>
                    </a:schemeClr>
                  </a:innerShdw>
                </a:effectLst>
                <a:latin typeface="思源黑体 CN Bold" panose="020B0800000000000000" pitchFamily="34" charset="-122"/>
                <a:ea typeface="思源黑体 CN Bold" panose="020B0800000000000000" pitchFamily="34" charset="-122"/>
                <a:cs typeface="+mn-ea"/>
              </a:defRPr>
            </a:lvl1pPr>
          </a:lstStyle>
          <a:p>
            <a:r>
              <a:rPr lang="en-US" altLang="zh-CN" sz="6000" dirty="0">
                <a:latin typeface="Arial" panose="020B0604020202090204" pitchFamily="34" charset="0"/>
                <a:ea typeface="微软雅黑" panose="020B0503020204020204" pitchFamily="34" charset="-122"/>
                <a:sym typeface="Arial" panose="020B0604020202090204" pitchFamily="34" charset="0"/>
              </a:rPr>
              <a:t>PART 3  Highlights and Planning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23"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p:nvPr/>
        </p:nvSpPr>
        <p:spPr>
          <a:xfrm flipV="1">
            <a:off x="8472112" y="3156259"/>
            <a:ext cx="4578305" cy="4489581"/>
          </a:xfrm>
          <a:prstGeom prst="ellipse">
            <a:avLst/>
          </a:prstGeom>
          <a:gradFill>
            <a:gsLst>
              <a:gs pos="0">
                <a:schemeClr val="accent2">
                  <a:alpha val="21000"/>
                </a:schemeClr>
              </a:gs>
              <a:gs pos="100000">
                <a:schemeClr val="accent3"/>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3" name="Oval 66"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a:xfrm>
            <a:off x="4120157" y="5051925"/>
            <a:ext cx="351808" cy="3518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solidFill>
                <a:schemeClr val="accent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9" name="Rectangle 45"/>
          <p:cNvSpPr/>
          <p:nvPr/>
        </p:nvSpPr>
        <p:spPr>
          <a:xfrm>
            <a:off x="10792408" y="63936"/>
            <a:ext cx="1316820" cy="323165"/>
          </a:xfrm>
          <a:prstGeom prst="rect">
            <a:avLst/>
          </a:prstGeom>
          <a:solidFill>
            <a:schemeClr val="accent2"/>
          </a:solidFill>
        </p:spPr>
        <p:txBody>
          <a:bodyPr wrap="square">
            <a:spAutoFit/>
          </a:bodyPr>
          <a:lstStyle/>
          <a:p>
            <a:pPr algn="ctr"/>
            <a:r>
              <a:rPr lang="en-US" altLang="zh-CN" sz="1500" dirty="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rPr>
              <a:t>2.5 Testing</a:t>
            </a:r>
            <a:endParaRPr lang="id-ID" sz="1500" dirty="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10" name="文本框 9"/>
          <p:cNvSpPr txBox="1"/>
          <p:nvPr/>
        </p:nvSpPr>
        <p:spPr>
          <a:xfrm>
            <a:off x="539432" y="387555"/>
            <a:ext cx="6568518" cy="706755"/>
          </a:xfrm>
          <a:prstGeom prst="rect">
            <a:avLst/>
          </a:prstGeom>
          <a:noFill/>
        </p:spPr>
        <p:txBody>
          <a:bodyPr wrap="square" rtlCol="0">
            <a:spAutoFit/>
          </a:bodyPr>
          <a:lstStyle/>
          <a:p>
            <a:r>
              <a:rPr lang="en-US" altLang="zh-CN" sz="4000" dirty="0">
                <a:solidFill>
                  <a:srgbClr val="0070C0"/>
                </a:solidFill>
                <a:latin typeface="Arial" panose="020B0604020202090204" pitchFamily="34" charset="0"/>
                <a:cs typeface="Arial" panose="020B0604020202090204" pitchFamily="34" charset="0"/>
              </a:rPr>
              <a:t>3.1 Highlights</a:t>
            </a:r>
          </a:p>
        </p:txBody>
      </p:sp>
      <p:sp>
        <p:nvSpPr>
          <p:cNvPr id="14" name="文本框 13"/>
          <p:cNvSpPr txBox="1"/>
          <p:nvPr/>
        </p:nvSpPr>
        <p:spPr>
          <a:xfrm>
            <a:off x="538480" y="1459230"/>
            <a:ext cx="11322050" cy="4949825"/>
          </a:xfrm>
          <a:prstGeom prst="rect">
            <a:avLst/>
          </a:prstGeom>
          <a:noFill/>
        </p:spPr>
        <p:txBody>
          <a:bodyPr wrap="square" rtlCol="0">
            <a:noAutofit/>
          </a:bodyPr>
          <a:lstStyle/>
          <a:p>
            <a:r>
              <a:rPr lang="en-US" altLang="zh-CN" sz="1600" b="1" dirty="0">
                <a:solidFill>
                  <a:srgbClr val="0070C0"/>
                </a:solidFill>
                <a:latin typeface="Arial Bold" panose="020B0604020202090204" charset="0"/>
                <a:cs typeface="Arial Bold" panose="020B0604020202090204" charset="0"/>
              </a:rPr>
              <a:t>Product Advantages</a:t>
            </a:r>
          </a:p>
          <a:p>
            <a:pPr marL="342900" indent="-342900">
              <a:buAutoNum type="arabicPeriod"/>
            </a:pPr>
            <a:r>
              <a:rPr lang="en-US" altLang="zh-CN" sz="1600" dirty="0">
                <a:latin typeface="Arial Regular" panose="020B0604020202090204" charset="0"/>
                <a:cs typeface="Arial Regular" panose="020B0604020202090204" charset="0"/>
              </a:rPr>
              <a:t>Innovation: As a blue ocean product, this system may employ new technologies or methods that are not yet widespread in the market, offering users a completely new experience.</a:t>
            </a:r>
          </a:p>
          <a:p>
            <a:pPr marL="342900" indent="-342900">
              <a:buAutoNum type="arabicPeriod"/>
            </a:pPr>
            <a:r>
              <a:rPr lang="en-US" altLang="zh-CN" sz="1600" dirty="0">
                <a:latin typeface="Arial Regular" panose="020B0604020202090204" charset="0"/>
                <a:cs typeface="Arial Regular" panose="020B0604020202090204" charset="0"/>
              </a:rPr>
              <a:t>Market Gap: With a lack of similar products in the market, this system has the potential to become a pioneer in its field, providing unique value to specific user groups.</a:t>
            </a:r>
          </a:p>
          <a:p>
            <a:pPr marL="342900" indent="-342900">
              <a:buAutoNum type="arabicPeriod"/>
            </a:pPr>
            <a:r>
              <a:rPr lang="en-US" altLang="zh-CN" sz="1600" dirty="0">
                <a:latin typeface="Arial Regular" panose="020B0604020202090204" charset="0"/>
                <a:cs typeface="Arial Regular" panose="020B0604020202090204" charset="0"/>
              </a:rPr>
              <a:t>Huge Commercial Potential: (1) The system can adopt a subscription model (SaaS) to provide continuous services and updates to businesses or universities. (2) The system can add various value-added services, such as customized interview preparation content, or introduce corporate roles to facilitate cooperation between universities and businesses, such as online seminars and offline corporate campus days.</a:t>
            </a:r>
          </a:p>
          <a:p>
            <a:endParaRPr lang="en-US" altLang="zh-CN" sz="1600" dirty="0">
              <a:solidFill>
                <a:srgbClr val="0070C0"/>
              </a:solidFill>
              <a:latin typeface="Arial Regular" panose="020B0604020202090204" charset="0"/>
              <a:cs typeface="Arial Regular" panose="020B0604020202090204" charset="0"/>
            </a:endParaRPr>
          </a:p>
          <a:p>
            <a:r>
              <a:rPr lang="en-US" altLang="zh-CN" sz="1600" b="1" dirty="0">
                <a:solidFill>
                  <a:srgbClr val="0070C0"/>
                </a:solidFill>
                <a:latin typeface="Arial Bold" panose="020B0604020202090204" charset="0"/>
                <a:cs typeface="Arial Bold" panose="020B0604020202090204" charset="0"/>
              </a:rPr>
              <a:t>Technical Advantages</a:t>
            </a:r>
          </a:p>
          <a:p>
            <a:pPr marL="342900" indent="-342900">
              <a:buAutoNum type="arabicPeriod"/>
            </a:pPr>
            <a:r>
              <a:rPr lang="en-US" altLang="zh-CN" sz="1600" dirty="0">
                <a:latin typeface="Arial Regular" panose="020B0604020202090204" charset="0"/>
                <a:cs typeface="Arial Regular" panose="020B0604020202090204" charset="0"/>
              </a:rPr>
              <a:t>Customized Services: The system offers a one-stop resume generation and job recommendation service that can provide customized solutions based on individual user situations and needs.</a:t>
            </a:r>
          </a:p>
          <a:p>
            <a:pPr marL="342900" indent="-342900">
              <a:buAutoNum type="arabicPeriod"/>
            </a:pPr>
            <a:r>
              <a:rPr lang="en-US" altLang="zh-CN" sz="1600" dirty="0">
                <a:latin typeface="Arial Regular" panose="020B0604020202090204" charset="0"/>
                <a:cs typeface="Arial Regular" panose="020B0604020202090204" charset="0"/>
              </a:rPr>
              <a:t>AI Job Recommendations: The system may utilize advanced artificial intelligence technology for resume analysis and job matching, improving the accuracy and efficiency of the matching process.</a:t>
            </a:r>
          </a:p>
          <a:p>
            <a:pPr marL="342900" indent="-342900">
              <a:buAutoNum type="arabicPeriod"/>
            </a:pPr>
            <a:endParaRPr lang="en-US" altLang="zh-CN" sz="1600" dirty="0">
              <a:latin typeface="Arial Regular" panose="020B0604020202090204" charset="0"/>
              <a:cs typeface="Arial Regular" panose="020B0604020202090204" charset="0"/>
            </a:endParaRPr>
          </a:p>
          <a:p>
            <a:r>
              <a:rPr lang="en-US" altLang="zh-CN" sz="1600" b="1" dirty="0">
                <a:solidFill>
                  <a:srgbClr val="0070C0"/>
                </a:solidFill>
                <a:latin typeface="Arial Bold" panose="020B0604020202090204" charset="0"/>
                <a:cs typeface="Arial Bold" panose="020B0604020202090204" charset="0"/>
              </a:rPr>
              <a:t>Team Advantages</a:t>
            </a:r>
          </a:p>
          <a:p>
            <a:r>
              <a:rPr lang="en-US" altLang="zh-CN" sz="1600" dirty="0">
                <a:latin typeface="Arial Regular" panose="020B0604020202090204" charset="0"/>
                <a:cs typeface="Arial Regular" panose="020B0604020202090204" charset="0"/>
              </a:rPr>
              <a:t>The team strictly adheres to the Software Development Life Cycle (SDLC), enabling the design and construction of high-quality software that meets user expectations.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23"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p:nvPr/>
        </p:nvSpPr>
        <p:spPr>
          <a:xfrm flipV="1">
            <a:off x="8472112" y="3156259"/>
            <a:ext cx="4578305" cy="4489581"/>
          </a:xfrm>
          <a:prstGeom prst="ellipse">
            <a:avLst/>
          </a:prstGeom>
          <a:gradFill>
            <a:gsLst>
              <a:gs pos="0">
                <a:schemeClr val="accent2">
                  <a:alpha val="20000"/>
                </a:schemeClr>
              </a:gs>
              <a:gs pos="100000">
                <a:schemeClr val="accent3"/>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3" name="Oval 66"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a:xfrm>
            <a:off x="4120157" y="5051925"/>
            <a:ext cx="351808" cy="3518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solidFill>
                <a:schemeClr val="accent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9" name="Rectangle 45"/>
          <p:cNvSpPr/>
          <p:nvPr/>
        </p:nvSpPr>
        <p:spPr>
          <a:xfrm>
            <a:off x="10792408" y="63936"/>
            <a:ext cx="1316820" cy="323165"/>
          </a:xfrm>
          <a:prstGeom prst="rect">
            <a:avLst/>
          </a:prstGeom>
          <a:solidFill>
            <a:schemeClr val="accent2"/>
          </a:solidFill>
        </p:spPr>
        <p:txBody>
          <a:bodyPr wrap="square">
            <a:spAutoFit/>
          </a:bodyPr>
          <a:lstStyle/>
          <a:p>
            <a:pPr algn="ctr"/>
            <a:r>
              <a:rPr lang="en-US" altLang="zh-CN" sz="1500" dirty="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rPr>
              <a:t>2.5 Testing</a:t>
            </a:r>
            <a:endParaRPr lang="id-ID" sz="1500" dirty="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10" name="文本框 9"/>
          <p:cNvSpPr txBox="1"/>
          <p:nvPr/>
        </p:nvSpPr>
        <p:spPr>
          <a:xfrm>
            <a:off x="549086" y="297385"/>
            <a:ext cx="6568518" cy="706755"/>
          </a:xfrm>
          <a:prstGeom prst="rect">
            <a:avLst/>
          </a:prstGeom>
          <a:noFill/>
        </p:spPr>
        <p:txBody>
          <a:bodyPr wrap="square" rtlCol="0">
            <a:spAutoFit/>
          </a:bodyPr>
          <a:lstStyle/>
          <a:p>
            <a:r>
              <a:rPr lang="en-US" altLang="zh-CN" sz="4000" dirty="0">
                <a:solidFill>
                  <a:srgbClr val="0070C0"/>
                </a:solidFill>
                <a:latin typeface="Arial" panose="020B0604020202090204" pitchFamily="34" charset="0"/>
                <a:cs typeface="Arial" panose="020B0604020202090204" pitchFamily="34" charset="0"/>
              </a:rPr>
              <a:t>3.2 USE SDLC</a:t>
            </a:r>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0191" y="1176086"/>
            <a:ext cx="8034030" cy="551059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8E4F4"/>
        </a:solidFill>
        <a:effectLst/>
      </p:bgPr>
    </p:bg>
    <p:spTree>
      <p:nvGrpSpPr>
        <p:cNvPr id="1" name=""/>
        <p:cNvGrpSpPr/>
        <p:nvPr/>
      </p:nvGrpSpPr>
      <p:grpSpPr>
        <a:xfrm>
          <a:off x="0" y="0"/>
          <a:ext cx="0" cy="0"/>
          <a:chOff x="0" y="0"/>
          <a:chExt cx="0" cy="0"/>
        </a:xfrm>
      </p:grpSpPr>
      <p:pic>
        <p:nvPicPr>
          <p:cNvPr id="4" name="图片 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ChangeAspect="1"/>
          </p:cNvPicPr>
          <p:nvPr/>
        </p:nvPicPr>
        <p:blipFill>
          <a:blip r:embed="rId2"/>
          <a:stretch>
            <a:fillRect/>
          </a:stretch>
        </p:blipFill>
        <p:spPr>
          <a:xfrm rot="5400000">
            <a:off x="2666998" y="-2667000"/>
            <a:ext cx="6858002" cy="12192002"/>
          </a:xfrm>
          <a:prstGeom prst="rect">
            <a:avLst/>
          </a:prstGeom>
        </p:spPr>
      </p:pic>
      <p:sp>
        <p:nvSpPr>
          <p:cNvPr id="7" name="文本框 6"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1106279" y="2506808"/>
            <a:ext cx="10132379" cy="1014730"/>
          </a:xfrm>
          <a:prstGeom prst="rect">
            <a:avLst/>
          </a:prstGeom>
          <a:noFill/>
        </p:spPr>
        <p:txBody>
          <a:bodyPr wrap="square" rtlCol="0">
            <a:spAutoFit/>
          </a:bodyPr>
          <a:lstStyle>
            <a:defPPr>
              <a:defRPr lang="zh-CN"/>
            </a:defPPr>
            <a:lvl1pPr algn="ctr">
              <a:defRPr sz="11500" b="1" spc="-300">
                <a:solidFill>
                  <a:schemeClr val="bg1"/>
                </a:solidFill>
                <a:effectLst>
                  <a:innerShdw blurRad="63500" dist="50800" dir="15600000">
                    <a:schemeClr val="accent5">
                      <a:alpha val="23000"/>
                    </a:schemeClr>
                  </a:innerShdw>
                </a:effectLst>
                <a:latin typeface="思源黑体 CN Bold" panose="020B0800000000000000" pitchFamily="34" charset="-122"/>
                <a:ea typeface="思源黑体 CN Bold" panose="020B0800000000000000" pitchFamily="34" charset="-122"/>
                <a:cs typeface="+mn-ea"/>
              </a:defRPr>
            </a:lvl1pPr>
          </a:lstStyle>
          <a:p>
            <a:r>
              <a:rPr lang="en-US" altLang="zh-CN" sz="6000" dirty="0">
                <a:latin typeface="Arial" panose="020B0604020202090204" pitchFamily="34" charset="0"/>
                <a:ea typeface="微软雅黑" panose="020B0503020204020204" pitchFamily="34" charset="-122"/>
                <a:sym typeface="Arial" panose="020B0604020202090204" pitchFamily="34" charset="0"/>
              </a:rPr>
              <a:t>PART 1   </a:t>
            </a:r>
            <a:r>
              <a:rPr lang="en-US" altLang="zh-CN" sz="6000" dirty="0">
                <a:solidFill>
                  <a:schemeClr val="bg1"/>
                </a:solidFill>
                <a:latin typeface="Arial" panose="020B0604020202090204" pitchFamily="34" charset="0"/>
                <a:ea typeface="微软雅黑" panose="020B0503020204020204" pitchFamily="34" charset="-122"/>
                <a:sym typeface="Arial" panose="020B0604020202090204" pitchFamily="34" charset="0"/>
              </a:rPr>
              <a:t>Project overview</a:t>
            </a:r>
          </a:p>
        </p:txBody>
      </p:sp>
      <p:sp>
        <p:nvSpPr>
          <p:cNvPr id="10" name="Текст 16"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rot="5400000">
            <a:off x="5988484" y="5536367"/>
            <a:ext cx="215033" cy="1125764"/>
          </a:xfrm>
          <a:prstGeom prst="rect">
            <a:avLst/>
          </a:prstGeom>
        </p:spPr>
        <p:txBody>
          <a:bodyPr vert="vert270" lIns="0" tIns="0" rIns="0" bIns="0" numCol="1" rtlCol="0" anchor="t">
            <a:normAutofit/>
          </a:bodyPr>
          <a:lstStyle>
            <a:lvl1pPr marL="0" indent="0" algn="l" defTabSz="892175" rtl="0" eaLnBrk="1" latinLnBrk="0" hangingPunct="1">
              <a:lnSpc>
                <a:spcPct val="150000"/>
              </a:lnSpc>
              <a:spcBef>
                <a:spcPts val="1980"/>
              </a:spcBef>
              <a:buSzTx/>
              <a:buFontTx/>
              <a:buNone/>
              <a:defRPr sz="2000" kern="1200">
                <a:solidFill>
                  <a:schemeClr val="tx1">
                    <a:lumMod val="95000"/>
                    <a:lumOff val="5000"/>
                  </a:schemeClr>
                </a:solidFill>
                <a:latin typeface="+mn-lt"/>
                <a:ea typeface="+mn-ea"/>
                <a:cs typeface="+mn-cs"/>
              </a:defRPr>
            </a:lvl1pPr>
            <a:lvl2pPr marL="0" indent="0" algn="l" defTabSz="892175" rtl="0" eaLnBrk="1" latinLnBrk="0" hangingPunct="1">
              <a:lnSpc>
                <a:spcPct val="90000"/>
              </a:lnSpc>
              <a:spcBef>
                <a:spcPts val="990"/>
              </a:spcBef>
              <a:buSzTx/>
              <a:buFontTx/>
              <a:buNone/>
              <a:defRPr sz="2400" b="1" kern="1200" baseline="0">
                <a:solidFill>
                  <a:schemeClr val="tx1">
                    <a:lumMod val="95000"/>
                    <a:lumOff val="5000"/>
                  </a:schemeClr>
                </a:solidFill>
                <a:latin typeface="+mn-lt"/>
                <a:ea typeface="Open Sans" panose="020B0606030504020204" pitchFamily="34" charset="0"/>
                <a:cs typeface="Open Sans" panose="020B0606030504020204" pitchFamily="34" charset="0"/>
              </a:defRPr>
            </a:lvl2pPr>
            <a:lvl3pPr marL="0" indent="0" algn="l" defTabSz="892175" rtl="0" eaLnBrk="1" latinLnBrk="0" hangingPunct="1">
              <a:lnSpc>
                <a:spcPct val="150000"/>
              </a:lnSpc>
              <a:spcBef>
                <a:spcPts val="990"/>
              </a:spcBef>
              <a:buSzTx/>
              <a:buFontTx/>
              <a:buNone/>
              <a:defRPr sz="2000" kern="1200" baseline="0">
                <a:solidFill>
                  <a:schemeClr val="tx1">
                    <a:lumMod val="95000"/>
                    <a:lumOff val="5000"/>
                  </a:schemeClr>
                </a:solidFill>
                <a:latin typeface="+mn-lt"/>
                <a:ea typeface="+mn-ea"/>
                <a:cs typeface="+mn-cs"/>
              </a:defRPr>
            </a:lvl3pPr>
            <a:lvl4pPr marL="0" indent="0" algn="l" defTabSz="1809115" rtl="0" eaLnBrk="1" latinLnBrk="0" hangingPunct="1">
              <a:lnSpc>
                <a:spcPct val="150000"/>
              </a:lnSpc>
              <a:spcBef>
                <a:spcPts val="990"/>
              </a:spcBef>
              <a:buSzTx/>
              <a:buFontTx/>
              <a:buNone/>
              <a:defRPr sz="3200" b="1" kern="1200">
                <a:solidFill>
                  <a:schemeClr val="tx1">
                    <a:lumMod val="95000"/>
                    <a:lumOff val="5000"/>
                  </a:schemeClr>
                </a:solidFill>
                <a:latin typeface="+mn-lt"/>
                <a:ea typeface="Open Sans" panose="020B0606030504020204" pitchFamily="34" charset="0"/>
                <a:cs typeface="Open Sans" panose="020B0606030504020204" pitchFamily="34" charset="0"/>
              </a:defRPr>
            </a:lvl4pPr>
            <a:lvl5pPr marL="0" indent="0" algn="l" defTabSz="1809115" rtl="0" eaLnBrk="1" latinLnBrk="0" hangingPunct="1">
              <a:lnSpc>
                <a:spcPct val="150000"/>
              </a:lnSpc>
              <a:spcBef>
                <a:spcPts val="990"/>
              </a:spcBef>
              <a:buSzTx/>
              <a:buFontTx/>
              <a:buNone/>
              <a:defRPr sz="2400" kern="1200" baseline="0">
                <a:solidFill>
                  <a:schemeClr val="tx1">
                    <a:lumMod val="95000"/>
                    <a:lumOff val="5000"/>
                  </a:schemeClr>
                </a:solidFill>
                <a:latin typeface="+mn-lt"/>
                <a:ea typeface="Open Sans" panose="020B0606030504020204" pitchFamily="34" charset="0"/>
                <a:cs typeface="Open Sans" panose="020B0606030504020204" pitchFamily="34" charset="0"/>
              </a:defRPr>
            </a:lvl5pPr>
            <a:lvl6pPr marL="0" indent="0" algn="l" defTabSz="1809115" rtl="0" eaLnBrk="1" latinLnBrk="0" hangingPunct="1">
              <a:lnSpc>
                <a:spcPct val="90000"/>
              </a:lnSpc>
              <a:spcBef>
                <a:spcPts val="990"/>
              </a:spcBef>
              <a:buFontTx/>
              <a:buNone/>
              <a:defRPr sz="1600" kern="1200">
                <a:solidFill>
                  <a:schemeClr val="bg1">
                    <a:lumMod val="65000"/>
                  </a:schemeClr>
                </a:solidFill>
                <a:latin typeface="+mn-lt"/>
                <a:ea typeface="+mn-ea"/>
                <a:cs typeface="+mn-cs"/>
              </a:defRPr>
            </a:lvl6pPr>
            <a:lvl7pPr marL="0" indent="0" algn="l" defTabSz="1809115" rtl="0" eaLnBrk="1" latinLnBrk="0" hangingPunct="1">
              <a:lnSpc>
                <a:spcPct val="90000"/>
              </a:lnSpc>
              <a:spcBef>
                <a:spcPts val="990"/>
              </a:spcBef>
              <a:buFontTx/>
              <a:buNone/>
              <a:defRPr sz="1600" b="1" kern="1200" baseline="0">
                <a:solidFill>
                  <a:schemeClr val="bg1">
                    <a:lumMod val="65000"/>
                  </a:schemeClr>
                </a:solidFill>
                <a:latin typeface="+mn-lt"/>
                <a:ea typeface="+mn-ea"/>
                <a:cs typeface="+mn-cs"/>
              </a:defRPr>
            </a:lvl7pPr>
            <a:lvl8pPr marL="0" marR="0" indent="0" algn="l" defTabSz="1809115" rtl="0" eaLnBrk="1" fontAlgn="auto" latinLnBrk="0" hangingPunct="1">
              <a:lnSpc>
                <a:spcPct val="90000"/>
              </a:lnSpc>
              <a:spcBef>
                <a:spcPts val="990"/>
              </a:spcBef>
              <a:spcAft>
                <a:spcPct val="0"/>
              </a:spcAft>
              <a:buClrTx/>
              <a:buSzTx/>
              <a:buFontTx/>
              <a:buNone/>
              <a:defRPr sz="1600" b="1" kern="1200">
                <a:solidFill>
                  <a:schemeClr val="tx1">
                    <a:lumMod val="75000"/>
                    <a:lumOff val="25000"/>
                  </a:schemeClr>
                </a:solidFill>
                <a:latin typeface="+mn-lt"/>
                <a:ea typeface="+mn-ea"/>
                <a:cs typeface="+mn-cs"/>
              </a:defRPr>
            </a:lvl8pPr>
            <a:lvl9pPr marL="357505" indent="0" algn="l" defTabSz="1809115" rtl="0" eaLnBrk="1" latinLnBrk="0" hangingPunct="1">
              <a:lnSpc>
                <a:spcPct val="90000"/>
              </a:lnSpc>
              <a:spcBef>
                <a:spcPts val="990"/>
              </a:spcBef>
              <a:buFont typeface="Arial" panose="020B0604020202090204" pitchFamily="34" charset="0"/>
              <a:buNone/>
              <a:defRPr sz="3560" kern="1200">
                <a:solidFill>
                  <a:schemeClr val="tx1"/>
                </a:solidFill>
                <a:latin typeface="+mn-lt"/>
                <a:ea typeface="+mn-ea"/>
                <a:cs typeface="+mn-cs"/>
              </a:defRPr>
            </a:lvl9pPr>
          </a:lstStyle>
          <a:p>
            <a:pPr lvl="5" algn="ctr">
              <a:lnSpc>
                <a:spcPct val="100000"/>
              </a:lnSpc>
            </a:pPr>
            <a:r>
              <a:rPr lang="en-US" sz="800" baseline="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  </a:t>
            </a:r>
            <a:r>
              <a:rPr lang="en-US" sz="600" b="1">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CLICK TO DISCOVER</a:t>
            </a:r>
          </a:p>
          <a:p>
            <a:pPr lvl="7" algn="ctr"/>
            <a:endParaRPr lang="en-US" sz="80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1" name="Freeform 1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a:spLocks noEditPoints="1"/>
          </p:cNvSpPr>
          <p:nvPr/>
        </p:nvSpPr>
        <p:spPr bwMode="auto">
          <a:xfrm>
            <a:off x="6029264" y="6204930"/>
            <a:ext cx="133472" cy="180662"/>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bg1">
              <a:alpha val="70000"/>
            </a:schemeClr>
          </a:solidFill>
          <a:ln>
            <a:noFill/>
          </a:ln>
        </p:spPr>
        <p:txBody>
          <a:bodyPr vert="horz" wrap="square" lIns="45842" tIns="22921" rIns="45842" bIns="22921" numCol="1" anchor="t" anchorCtr="0" compatLnSpc="1"/>
          <a:lstStyle/>
          <a:p>
            <a:endParaRPr lang="en-US" sz="90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 name="e7d195523061f1c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hidden="1"/>
          <p:cNvSpPr txBox="1"/>
          <p:nvPr/>
        </p:nvSpPr>
        <p:spPr>
          <a:xfrm>
            <a:off x="-355600" y="1803400"/>
            <a:ext cx="268022" cy="1016000"/>
          </a:xfrm>
          <a:prstGeom prst="rect">
            <a:avLst/>
          </a:prstGeom>
          <a:noFill/>
        </p:spPr>
        <p:txBody>
          <a:bodyPr vert="wordArtVert" rtlCol="0">
            <a:spAutoFit/>
          </a:bodyPr>
          <a:lstStyle/>
          <a:p>
            <a:r>
              <a:rPr lang="en-US" altLang="zh-CN" sz="100">
                <a:latin typeface="Arial" panose="020B0604020202090204" pitchFamily="34" charset="0"/>
                <a:ea typeface="微软雅黑" panose="020B0503020204020204" pitchFamily="34" charset="-122"/>
                <a:sym typeface="Arial" panose="020B0604020202090204" pitchFamily="34" charset="0"/>
              </a:rPr>
              <a:t>e7d195523061f1c03a90ee8e42cb24248e56383cd534985688F9F494128731F165EE95AB4B0C0A38076AAEA07667B1565C446FC45FF01DFB0E885BCDBDF3A284F3DB14DA61DD97F0BAB2E6C668FB49313DCA7DB2D55443F506C74FF20E3ED7B9B737A4801166A23397BE198423DFF3879A665B99C8936648C96BA04BBEB8469262E3BD1A7A2B6DFF</a:t>
            </a:r>
            <a:endParaRPr lang="zh-CN" altLang="en-US" sz="100">
              <a:latin typeface="Arial" panose="020B0604020202090204" pitchFamily="34" charset="0"/>
              <a:ea typeface="微软雅黑" panose="020B0503020204020204" pitchFamily="34" charset="-122"/>
              <a:sym typeface="Arial" panose="020B0604020202090204" pitchFamily="34" charset="0"/>
            </a:endParaRPr>
          </a:p>
        </p:txBody>
      </p:sp>
      <p:sp>
        <p:nvSpPr>
          <p:cNvPr id="19" name="TextBox 22"/>
          <p:cNvSpPr txBox="1"/>
          <p:nvPr/>
        </p:nvSpPr>
        <p:spPr>
          <a:xfrm>
            <a:off x="191680" y="308344"/>
            <a:ext cx="4262131" cy="260350"/>
          </a:xfrm>
          <a:prstGeom prst="rect">
            <a:avLst/>
          </a:prstGeom>
          <a:noFill/>
          <a:ln>
            <a:noFill/>
          </a:ln>
        </p:spPr>
        <p:txBody>
          <a:bodyPr wrap="square" rtlCol="0">
            <a:spAutoFit/>
          </a:bodyPr>
          <a:lstStyle/>
          <a:p>
            <a:pPr marL="0" marR="0" lvl="0" indent="0" defTabSz="914400" rtl="0" eaLnBrk="1" fontAlgn="auto" latinLnBrk="0" hangingPunct="1">
              <a:lnSpc>
                <a:spcPct val="100000"/>
              </a:lnSpc>
              <a:spcBef>
                <a:spcPct val="0"/>
              </a:spcBef>
              <a:spcAft>
                <a:spcPct val="0"/>
              </a:spcAft>
              <a:buClrTx/>
              <a:buSzTx/>
              <a:buFontTx/>
              <a:buNone/>
              <a:defRPr/>
            </a:pPr>
            <a:r>
              <a:rPr lang="en-US" sz="1100" b="1" dirty="0">
                <a:solidFill>
                  <a:schemeClr val="bg1"/>
                </a:solidFill>
                <a:latin typeface="Arial Bold" panose="020B0604020202090204" charset="0"/>
                <a:ea typeface="微软雅黑" panose="020B0503020204020204" pitchFamily="34" charset="-122"/>
                <a:cs typeface="Arial Bold" panose="020B0604020202090204" charset="0"/>
                <a:sym typeface="Arial" panose="020B0604020202090204" pitchFamily="34" charset="0"/>
              </a:rPr>
              <a:t>G</a:t>
            </a:r>
            <a:r>
              <a:rPr lang="en-US" altLang="zh-CN" sz="1100" b="1" dirty="0">
                <a:solidFill>
                  <a:schemeClr val="bg1"/>
                </a:solidFill>
                <a:latin typeface="Arial Bold" panose="020B0604020202090204" charset="0"/>
                <a:ea typeface="微软雅黑" panose="020B0503020204020204" pitchFamily="34" charset="-122"/>
                <a:cs typeface="Arial Bold" panose="020B0604020202090204" charset="0"/>
                <a:sym typeface="Arial" panose="020B0604020202090204" pitchFamily="34" charset="0"/>
              </a:rPr>
              <a:t>ong </a:t>
            </a:r>
            <a:r>
              <a:rPr lang="en-US" altLang="zh-CN" sz="1100" b="1" dirty="0" err="1">
                <a:solidFill>
                  <a:schemeClr val="bg1"/>
                </a:solidFill>
                <a:latin typeface="Arial Bold" panose="020B0604020202090204" charset="0"/>
                <a:ea typeface="微软雅黑" panose="020B0503020204020204" pitchFamily="34" charset="-122"/>
                <a:cs typeface="Arial Bold" panose="020B0604020202090204" charset="0"/>
                <a:sym typeface="Arial" panose="020B0604020202090204" pitchFamily="34" charset="0"/>
              </a:rPr>
              <a:t>Jianrui</a:t>
            </a:r>
            <a:r>
              <a:rPr lang="en-US" altLang="zh-CN" sz="1100" b="1" dirty="0">
                <a:solidFill>
                  <a:schemeClr val="bg1"/>
                </a:solidFill>
                <a:latin typeface="Arial Bold" panose="020B0604020202090204" charset="0"/>
                <a:ea typeface="微软雅黑" panose="020B0503020204020204" pitchFamily="34" charset="-122"/>
                <a:cs typeface="Arial Bold" panose="020B0604020202090204" charset="0"/>
                <a:sym typeface="Arial" panose="020B0604020202090204" pitchFamily="34" charset="0"/>
              </a:rPr>
              <a:t> 	   Mao </a:t>
            </a:r>
            <a:r>
              <a:rPr lang="en-US" altLang="zh-CN" sz="1100" b="1" dirty="0" err="1">
                <a:solidFill>
                  <a:schemeClr val="bg1"/>
                </a:solidFill>
                <a:latin typeface="Arial Bold" panose="020B0604020202090204" charset="0"/>
                <a:ea typeface="微软雅黑" panose="020B0503020204020204" pitchFamily="34" charset="-122"/>
                <a:cs typeface="Arial Bold" panose="020B0604020202090204" charset="0"/>
                <a:sym typeface="Arial" panose="020B0604020202090204" pitchFamily="34" charset="0"/>
              </a:rPr>
              <a:t>Linlin</a:t>
            </a:r>
            <a:r>
              <a:rPr lang="en-US" altLang="zh-CN" sz="1100" b="1" dirty="0">
                <a:solidFill>
                  <a:schemeClr val="bg1"/>
                </a:solidFill>
                <a:latin typeface="Arial Bold" panose="020B0604020202090204" charset="0"/>
                <a:ea typeface="微软雅黑" panose="020B0503020204020204" pitchFamily="34" charset="-122"/>
                <a:cs typeface="Arial Bold" panose="020B0604020202090204" charset="0"/>
                <a:sym typeface="Arial" panose="020B0604020202090204" pitchFamily="34" charset="0"/>
              </a:rPr>
              <a:t> 	 Qiu Sihan 	Li Zixuan</a:t>
            </a:r>
            <a:endParaRPr kumimoji="0" lang="en-US" sz="1100" b="1" i="0" u="none" strike="noStrike" kern="1200" cap="none" spc="0" normalizeH="0" baseline="0" noProof="0" dirty="0">
              <a:ln>
                <a:noFill/>
              </a:ln>
              <a:solidFill>
                <a:schemeClr val="bg1"/>
              </a:solidFill>
              <a:effectLst/>
              <a:uLnTx/>
              <a:uFillTx/>
              <a:latin typeface="Arial Bold" panose="020B0604020202090204" charset="0"/>
              <a:ea typeface="微软雅黑" panose="020B0503020204020204" pitchFamily="34" charset="-122"/>
              <a:cs typeface="Arial Bold" panose="020B0604020202090204" charset="0"/>
              <a:sym typeface="Arial" panose="020B0604020202090204" pitchFamily="34" charset="0"/>
            </a:endParaRPr>
          </a:p>
        </p:txBody>
      </p:sp>
      <p:sp>
        <p:nvSpPr>
          <p:cNvPr id="2" name="文本框 1"/>
          <p:cNvSpPr txBox="1"/>
          <p:nvPr/>
        </p:nvSpPr>
        <p:spPr>
          <a:xfrm>
            <a:off x="3930184" y="3801678"/>
            <a:ext cx="6096000" cy="369332"/>
          </a:xfrm>
          <a:prstGeom prst="rect">
            <a:avLst/>
          </a:prstGeom>
          <a:noFill/>
        </p:spPr>
        <p:txBody>
          <a:bodyPr wrap="square">
            <a:spAutoFit/>
          </a:bodyPr>
          <a:lstStyle/>
          <a:p>
            <a:r>
              <a:rPr lang="en-US" altLang="zh-CN" sz="1800" b="1" dirty="0" err="1">
                <a:solidFill>
                  <a:schemeClr val="bg1"/>
                </a:solidFill>
                <a:latin typeface="Arial" panose="020B0604020202090204" pitchFamily="34" charset="0"/>
                <a:ea typeface="微软雅黑" panose="020B0503020204020204" pitchFamily="34" charset="-122"/>
                <a:sym typeface="Arial" panose="020B0604020202090204" pitchFamily="34" charset="0"/>
              </a:rPr>
              <a:t>OfferAI</a:t>
            </a:r>
            <a:r>
              <a:rPr lang="en-US" altLang="zh-CN" b="1" dirty="0">
                <a:solidFill>
                  <a:schemeClr val="bg1"/>
                </a:solidFill>
                <a:latin typeface="Arial" panose="020B0604020202090204" pitchFamily="34" charset="0"/>
                <a:ea typeface="微软雅黑" panose="020B0503020204020204" pitchFamily="34" charset="-122"/>
                <a:sym typeface="Arial" panose="020B0604020202090204" pitchFamily="34" charset="0"/>
              </a:rPr>
              <a:t>	</a:t>
            </a:r>
            <a:r>
              <a:rPr lang="en-US" altLang="zh-CN" sz="1800" b="1" dirty="0">
                <a:solidFill>
                  <a:schemeClr val="bg1"/>
                </a:solidFill>
                <a:latin typeface="Arial" panose="020B0604020202090204" pitchFamily="34" charset="0"/>
                <a:ea typeface="微软雅黑" panose="020B0503020204020204" pitchFamily="34" charset="-122"/>
                <a:sym typeface="Arial" panose="020B0604020202090204" pitchFamily="34" charset="0"/>
              </a:rPr>
              <a:t>takes care of your recruitment!</a:t>
            </a:r>
          </a:p>
        </p:txBody>
      </p:sp>
      <p:sp>
        <p:nvSpPr>
          <p:cNvPr id="8" name="TextBox 39"/>
          <p:cNvSpPr txBox="1"/>
          <p:nvPr/>
        </p:nvSpPr>
        <p:spPr>
          <a:xfrm>
            <a:off x="10262963" y="287504"/>
            <a:ext cx="1603954" cy="261610"/>
          </a:xfrm>
          <a:prstGeom prst="rect">
            <a:avLst/>
          </a:prstGeom>
          <a:solidFill>
            <a:schemeClr val="bg1">
              <a:alpha val="16000"/>
            </a:schemeClr>
          </a:solidFill>
          <a:ln>
            <a:solidFill>
              <a:schemeClr val="bg1"/>
            </a:solidFill>
          </a:ln>
        </p:spPr>
        <p:txBody>
          <a:bodyPr wrap="squar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sz="1100" b="1" dirty="0">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rPr>
              <a:t>Group 20</a:t>
            </a:r>
            <a:endParaRPr kumimoji="0" lang="en-US" sz="1100" b="1" i="0" u="none" strike="noStrike" kern="1200" cap="none" spc="0" normalizeH="0" baseline="0" noProof="0" dirty="0">
              <a:ln>
                <a:noFill/>
              </a:ln>
              <a:solidFill>
                <a:schemeClr val="bg1"/>
              </a:solidFill>
              <a:effectLst/>
              <a:uLnTx/>
              <a:uFillTx/>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图片 63"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PicPr>
            <a:picLocks noChangeAspect="1"/>
          </p:cNvPicPr>
          <p:nvPr/>
        </p:nvPicPr>
        <p:blipFill>
          <a:blip r:embed="rId3">
            <a:lum bright="70000" contrast="-70000"/>
          </a:blip>
          <a:stretch>
            <a:fillRect/>
          </a:stretch>
        </p:blipFill>
        <p:spPr>
          <a:xfrm rot="20513425">
            <a:off x="142060" y="21911"/>
            <a:ext cx="2564605" cy="2563299"/>
          </a:xfrm>
          <a:prstGeom prst="rect">
            <a:avLst/>
          </a:prstGeom>
        </p:spPr>
      </p:pic>
      <p:sp>
        <p:nvSpPr>
          <p:cNvPr id="29" name="Rectangle: Rounded Corners 28"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p:nvPr/>
        </p:nvSpPr>
        <p:spPr>
          <a:xfrm rot="16200000">
            <a:off x="8578215" y="2545080"/>
            <a:ext cx="1590040" cy="4557395"/>
          </a:xfrm>
          <a:prstGeom prst="roundRect">
            <a:avLst>
              <a:gd name="adj" fmla="val 12963"/>
            </a:avLst>
          </a:prstGeom>
          <a:solidFill>
            <a:schemeClr val="bg1"/>
          </a:solidFill>
          <a:ln>
            <a:noFill/>
          </a:ln>
          <a:effectLst>
            <a:outerShdw blurRad="88900" dist="12700" dir="5400000" algn="t"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30" name="Rectangle: Rounded Corners 29"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p:nvPr/>
        </p:nvSpPr>
        <p:spPr>
          <a:xfrm rot="16200000">
            <a:off x="8635268" y="-616621"/>
            <a:ext cx="1371600" cy="4557249"/>
          </a:xfrm>
          <a:prstGeom prst="roundRect">
            <a:avLst>
              <a:gd name="adj" fmla="val 12963"/>
            </a:avLst>
          </a:prstGeom>
          <a:solidFill>
            <a:schemeClr val="bg1"/>
          </a:solidFill>
          <a:ln>
            <a:noFill/>
          </a:ln>
          <a:effectLst>
            <a:outerShdw blurRad="88900" dist="12700" dir="5400000" algn="t"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3" name="TextBox 2"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txBox="1"/>
          <p:nvPr/>
        </p:nvSpPr>
        <p:spPr>
          <a:xfrm>
            <a:off x="1217681" y="1530061"/>
            <a:ext cx="3647692" cy="2122805"/>
          </a:xfrm>
          <a:prstGeom prst="rect">
            <a:avLst/>
          </a:prstGeom>
          <a:noFill/>
        </p:spPr>
        <p:txBody>
          <a:bodyPr wrap="square" rtlCol="0">
            <a:spAutoFit/>
          </a:bodyPr>
          <a:lstStyle>
            <a:defPPr>
              <a:defRPr lang="zh-CN"/>
            </a:defPPr>
            <a:lvl1pPr>
              <a:defRPr sz="4400" b="1" spc="300">
                <a:solidFill>
                  <a:srgbClr val="023A74"/>
                </a:solidFill>
                <a:latin typeface="+mj-lt"/>
                <a:ea typeface="Lato" panose="020F0502020204030203" pitchFamily="34" charset="0"/>
                <a:cs typeface="Lato" panose="020F0502020204030203" pitchFamily="34" charset="0"/>
              </a:defRPr>
            </a:lvl1pPr>
          </a:lstStyle>
          <a:p>
            <a:r>
              <a:rPr lang="en-US" altLang="zh-CN" b="0" dirty="0">
                <a:solidFill>
                  <a:srgbClr val="0070C0"/>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rPr>
              <a:t>3.3 Future outlook for offer AI</a:t>
            </a:r>
          </a:p>
        </p:txBody>
      </p:sp>
      <p:sp>
        <p:nvSpPr>
          <p:cNvPr id="82" name="TextBox 81"/>
          <p:cNvSpPr txBox="1"/>
          <p:nvPr/>
        </p:nvSpPr>
        <p:spPr>
          <a:xfrm>
            <a:off x="8579387" y="4157243"/>
            <a:ext cx="2874088" cy="275590"/>
          </a:xfrm>
          <a:prstGeom prst="rect">
            <a:avLst/>
          </a:prstGeom>
          <a:noFill/>
        </p:spPr>
        <p:txBody>
          <a:bodyPr wrap="square" rtlCol="0">
            <a:spAutoFit/>
          </a:bodyPr>
          <a:lstStyle/>
          <a:p>
            <a:r>
              <a:rPr lang="en-US" altLang="zh-CN" sz="1200" dirty="0">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rPr>
              <a:t>Commercialization</a:t>
            </a:r>
          </a:p>
        </p:txBody>
      </p:sp>
      <p:sp>
        <p:nvSpPr>
          <p:cNvPr id="83" name="TextBox 82"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txBox="1"/>
          <p:nvPr/>
        </p:nvSpPr>
        <p:spPr>
          <a:xfrm>
            <a:off x="8579485" y="4411980"/>
            <a:ext cx="3072130" cy="899160"/>
          </a:xfrm>
          <a:prstGeom prst="rect">
            <a:avLst/>
          </a:prstGeom>
          <a:noFill/>
        </p:spPr>
        <p:txBody>
          <a:bodyPr wrap="square" rtlCol="0">
            <a:spAutoFit/>
          </a:bodyPr>
          <a:lstStyle/>
          <a:p>
            <a:pPr algn="just"/>
            <a:r>
              <a:rPr lang="en-US" sz="1050" i="1" dirty="0">
                <a:solidFill>
                  <a:schemeClr val="tx1">
                    <a:lumMod val="50000"/>
                    <a:lumOff val="50000"/>
                  </a:schemeClr>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rPr>
              <a:t>“Establish a community centered around the school, attract the school to settle in, and collaborate with enterprises in an official capacity, such as organizing enterprise open days, internship recruitment, and other activities”</a:t>
            </a:r>
          </a:p>
        </p:txBody>
      </p:sp>
      <p:grpSp>
        <p:nvGrpSpPr>
          <p:cNvPr id="7" name="Group 6"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GrpSpPr/>
          <p:nvPr/>
        </p:nvGrpSpPr>
        <p:grpSpPr>
          <a:xfrm>
            <a:off x="4718850" y="2278689"/>
            <a:ext cx="1087938" cy="110898"/>
            <a:chOff x="8152950" y="2222287"/>
            <a:chExt cx="1087938" cy="110898"/>
          </a:xfrm>
        </p:grpSpPr>
        <p:sp>
          <p:nvSpPr>
            <p:cNvPr id="84" name="Star: 5 Points 83"/>
            <p:cNvSpPr/>
            <p:nvPr/>
          </p:nvSpPr>
          <p:spPr>
            <a:xfrm>
              <a:off x="8152950" y="2222287"/>
              <a:ext cx="110898" cy="110898"/>
            </a:xfrm>
            <a:prstGeom prst="star5">
              <a:avLst>
                <a:gd name="adj" fmla="val 22867"/>
                <a:gd name="hf" fmla="val 105146"/>
                <a:gd name="vf" fmla="val 110557"/>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89" name="Star: 5 Points 88"/>
            <p:cNvSpPr/>
            <p:nvPr/>
          </p:nvSpPr>
          <p:spPr>
            <a:xfrm>
              <a:off x="8397210" y="2222287"/>
              <a:ext cx="110898" cy="110898"/>
            </a:xfrm>
            <a:prstGeom prst="star5">
              <a:avLst>
                <a:gd name="adj" fmla="val 22867"/>
                <a:gd name="hf" fmla="val 105146"/>
                <a:gd name="vf" fmla="val 110557"/>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90" name="Star: 5 Points 89"/>
            <p:cNvSpPr/>
            <p:nvPr/>
          </p:nvSpPr>
          <p:spPr>
            <a:xfrm>
              <a:off x="8641470" y="2222287"/>
              <a:ext cx="110898" cy="110898"/>
            </a:xfrm>
            <a:prstGeom prst="star5">
              <a:avLst>
                <a:gd name="adj" fmla="val 22867"/>
                <a:gd name="hf" fmla="val 105146"/>
                <a:gd name="vf" fmla="val 110557"/>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91" name="Star: 5 Points 90"/>
            <p:cNvSpPr/>
            <p:nvPr/>
          </p:nvSpPr>
          <p:spPr>
            <a:xfrm>
              <a:off x="8885730" y="2222287"/>
              <a:ext cx="110898" cy="110898"/>
            </a:xfrm>
            <a:prstGeom prst="star5">
              <a:avLst>
                <a:gd name="adj" fmla="val 22867"/>
                <a:gd name="hf" fmla="val 105146"/>
                <a:gd name="vf" fmla="val 110557"/>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92" name="Star: 5 Points 91"/>
            <p:cNvSpPr/>
            <p:nvPr/>
          </p:nvSpPr>
          <p:spPr>
            <a:xfrm>
              <a:off x="9129990" y="2222287"/>
              <a:ext cx="110898" cy="110898"/>
            </a:xfrm>
            <a:prstGeom prst="star5">
              <a:avLst>
                <a:gd name="adj" fmla="val 22867"/>
                <a:gd name="hf" fmla="val 105146"/>
                <a:gd name="vf" fmla="val 110557"/>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grpSp>
      <p:sp>
        <p:nvSpPr>
          <p:cNvPr id="95" name="TextBox 94"/>
          <p:cNvSpPr txBox="1"/>
          <p:nvPr/>
        </p:nvSpPr>
        <p:spPr>
          <a:xfrm>
            <a:off x="8534841" y="1079946"/>
            <a:ext cx="2874088" cy="276999"/>
          </a:xfrm>
          <a:prstGeom prst="rect">
            <a:avLst/>
          </a:prstGeom>
          <a:noFill/>
        </p:spPr>
        <p:txBody>
          <a:bodyPr wrap="square" rtlCol="0">
            <a:spAutoFit/>
          </a:bodyPr>
          <a:lstStyle/>
          <a:p>
            <a:r>
              <a:rPr lang="en-US" altLang="zh-CN" sz="1200" dirty="0">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rPr>
              <a:t>Improve Delivery Function</a:t>
            </a:r>
            <a:endParaRPr lang="zh-CN" altLang="en-US" sz="1200" dirty="0">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grpSp>
        <p:nvGrpSpPr>
          <p:cNvPr id="9" name="Group 8"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GrpSpPr/>
          <p:nvPr/>
        </p:nvGrpSpPr>
        <p:grpSpPr>
          <a:xfrm>
            <a:off x="8087636" y="6050098"/>
            <a:ext cx="1087938" cy="110898"/>
            <a:chOff x="8152949" y="5313828"/>
            <a:chExt cx="1087938" cy="110898"/>
          </a:xfrm>
        </p:grpSpPr>
        <p:sp>
          <p:nvSpPr>
            <p:cNvPr id="106" name="Star: 5 Points 105"/>
            <p:cNvSpPr/>
            <p:nvPr/>
          </p:nvSpPr>
          <p:spPr>
            <a:xfrm>
              <a:off x="8152949" y="5313828"/>
              <a:ext cx="110898" cy="110898"/>
            </a:xfrm>
            <a:prstGeom prst="star5">
              <a:avLst>
                <a:gd name="adj" fmla="val 22867"/>
                <a:gd name="hf" fmla="val 105146"/>
                <a:gd name="vf" fmla="val 11055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107" name="Star: 5 Points 106"/>
            <p:cNvSpPr/>
            <p:nvPr/>
          </p:nvSpPr>
          <p:spPr>
            <a:xfrm>
              <a:off x="8397209" y="5313828"/>
              <a:ext cx="110898" cy="110898"/>
            </a:xfrm>
            <a:prstGeom prst="star5">
              <a:avLst>
                <a:gd name="adj" fmla="val 22867"/>
                <a:gd name="hf" fmla="val 105146"/>
                <a:gd name="vf" fmla="val 11055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108" name="Star: 5 Points 107"/>
            <p:cNvSpPr/>
            <p:nvPr/>
          </p:nvSpPr>
          <p:spPr>
            <a:xfrm>
              <a:off x="8641469" y="5313828"/>
              <a:ext cx="110898" cy="110898"/>
            </a:xfrm>
            <a:prstGeom prst="star5">
              <a:avLst>
                <a:gd name="adj" fmla="val 22867"/>
                <a:gd name="hf" fmla="val 105146"/>
                <a:gd name="vf" fmla="val 11055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109" name="Star: 5 Points 108"/>
            <p:cNvSpPr/>
            <p:nvPr/>
          </p:nvSpPr>
          <p:spPr>
            <a:xfrm>
              <a:off x="8885729" y="5313828"/>
              <a:ext cx="110898" cy="110898"/>
            </a:xfrm>
            <a:prstGeom prst="star5">
              <a:avLst>
                <a:gd name="adj" fmla="val 22867"/>
                <a:gd name="hf" fmla="val 105146"/>
                <a:gd name="vf" fmla="val 11055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110" name="Star: 5 Points 109"/>
            <p:cNvSpPr/>
            <p:nvPr/>
          </p:nvSpPr>
          <p:spPr>
            <a:xfrm>
              <a:off x="9129989" y="5313828"/>
              <a:ext cx="110898" cy="110898"/>
            </a:xfrm>
            <a:prstGeom prst="star5">
              <a:avLst>
                <a:gd name="adj" fmla="val 22867"/>
                <a:gd name="hf" fmla="val 105146"/>
                <a:gd name="vf" fmla="val 11055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grpSp>
      <p:grpSp>
        <p:nvGrpSpPr>
          <p:cNvPr id="10" name="Group 9"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GrpSpPr/>
          <p:nvPr/>
        </p:nvGrpSpPr>
        <p:grpSpPr>
          <a:xfrm>
            <a:off x="8579595" y="5846762"/>
            <a:ext cx="524139" cy="75279"/>
            <a:chOff x="8579595" y="5846762"/>
            <a:chExt cx="524139" cy="75279"/>
          </a:xfrm>
        </p:grpSpPr>
        <p:sp>
          <p:nvSpPr>
            <p:cNvPr id="111" name="Oval 110"/>
            <p:cNvSpPr/>
            <p:nvPr/>
          </p:nvSpPr>
          <p:spPr>
            <a:xfrm>
              <a:off x="8579595" y="5846762"/>
              <a:ext cx="75279" cy="75279"/>
            </a:xfrm>
            <a:prstGeom prst="ellipse">
              <a:avLst/>
            </a:prstGeom>
            <a:noFill/>
            <a:ln>
              <a:solidFill>
                <a:schemeClr val="bg1">
                  <a:lumMod val="6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116" name="Oval 115"/>
            <p:cNvSpPr/>
            <p:nvPr/>
          </p:nvSpPr>
          <p:spPr>
            <a:xfrm>
              <a:off x="8804025" y="5846762"/>
              <a:ext cx="75279" cy="75279"/>
            </a:xfrm>
            <a:prstGeom prst="ellipse">
              <a:avLst/>
            </a:prstGeom>
            <a:solidFill>
              <a:schemeClr val="accent1"/>
            </a:solidFill>
            <a:ln>
              <a:solidFill>
                <a:schemeClr val="bg1">
                  <a:lumMod val="6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117" name="Oval 116"/>
            <p:cNvSpPr/>
            <p:nvPr/>
          </p:nvSpPr>
          <p:spPr>
            <a:xfrm>
              <a:off x="9028455" y="5846762"/>
              <a:ext cx="75279" cy="75279"/>
            </a:xfrm>
            <a:prstGeom prst="ellipse">
              <a:avLst/>
            </a:prstGeom>
            <a:noFill/>
            <a:ln>
              <a:solidFill>
                <a:schemeClr val="bg1">
                  <a:lumMod val="6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grpSp>
      <p:sp>
        <p:nvSpPr>
          <p:cNvPr id="48" name="TextBox 82"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txBox="1"/>
          <p:nvPr/>
        </p:nvSpPr>
        <p:spPr>
          <a:xfrm>
            <a:off x="8579386" y="1319197"/>
            <a:ext cx="2874088" cy="738664"/>
          </a:xfrm>
          <a:prstGeom prst="rect">
            <a:avLst/>
          </a:prstGeom>
          <a:noFill/>
        </p:spPr>
        <p:txBody>
          <a:bodyPr wrap="square" rtlCol="0">
            <a:spAutoFit/>
          </a:bodyPr>
          <a:lstStyle/>
          <a:p>
            <a:r>
              <a:rPr lang="en-US" sz="1050" i="1" dirty="0">
                <a:solidFill>
                  <a:schemeClr val="tx1">
                    <a:lumMod val="50000"/>
                    <a:lumOff val="50000"/>
                  </a:schemeClr>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rPr>
              <a:t>“You can directly apply for your desired position in the </a:t>
            </a:r>
            <a:r>
              <a:rPr lang="en-US" sz="1050" b="1" i="1" dirty="0">
                <a:solidFill>
                  <a:schemeClr val="tx1">
                    <a:lumMod val="50000"/>
                    <a:lumOff val="50000"/>
                  </a:schemeClr>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rPr>
              <a:t>Job List </a:t>
            </a:r>
            <a:r>
              <a:rPr lang="en-US" sz="1050" i="1" dirty="0">
                <a:solidFill>
                  <a:schemeClr val="tx1">
                    <a:lumMod val="50000"/>
                    <a:lumOff val="50000"/>
                  </a:schemeClr>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rPr>
              <a:t>or apply for the position recommended by OFFER AI in </a:t>
            </a:r>
            <a:r>
              <a:rPr lang="en-US" sz="1050" b="1" i="1" dirty="0">
                <a:solidFill>
                  <a:schemeClr val="tx1">
                    <a:lumMod val="50000"/>
                    <a:lumOff val="50000"/>
                  </a:schemeClr>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rPr>
              <a:t>Job Match”</a:t>
            </a:r>
          </a:p>
        </p:txBody>
      </p:sp>
      <p:pic>
        <p:nvPicPr>
          <p:cNvPr id="51" name="图片占位符 11" descr="/Users/jerrysmacbook/Desktop/图片1.png图片1"/>
          <p:cNvPicPr>
            <a:picLocks noGrp="1" noChangeAspect="1"/>
          </p:cNvPicPr>
          <p:nvPr>
            <p:ph type="pic" sz="quarter" idx="10"/>
          </p:nvPr>
        </p:nvPicPr>
        <p:blipFill>
          <a:blip r:embed="rId4"/>
          <a:srcRect l="40" r="40"/>
          <a:stretch>
            <a:fillRect/>
          </a:stretch>
        </p:blipFill>
        <p:spPr>
          <a:xfrm>
            <a:off x="7094220" y="4041140"/>
            <a:ext cx="1400810" cy="1577340"/>
          </a:xfrm>
        </p:spPr>
      </p:pic>
      <p:pic>
        <p:nvPicPr>
          <p:cNvPr id="52" name="图片占位符 4"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PicPr>
            <a:picLocks noGrp="1" noChangeAspect="1"/>
          </p:cNvPicPr>
          <p:nvPr>
            <p:ph type="pic" sz="quarter" idx="11"/>
          </p:nvPr>
        </p:nvPicPr>
        <p:blipFill>
          <a:blip r:embed="rId5"/>
          <a:stretch>
            <a:fillRect/>
          </a:stretch>
        </p:blipFill>
        <p:spPr>
          <a:xfrm>
            <a:off x="7084330" y="971690"/>
            <a:ext cx="1401099" cy="1371600"/>
          </a:xfrm>
        </p:spPr>
      </p:pic>
      <p:sp>
        <p:nvSpPr>
          <p:cNvPr id="16" name="椭圆 15"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p:nvPr/>
        </p:nvSpPr>
        <p:spPr>
          <a:xfrm>
            <a:off x="6059515" y="3906794"/>
            <a:ext cx="554038" cy="554038"/>
          </a:xfrm>
          <a:prstGeom prst="ellipse">
            <a:avLst/>
          </a:prstGeom>
          <a:gradFill>
            <a:gsLst>
              <a:gs pos="0">
                <a:schemeClr val="accent1"/>
              </a:gs>
              <a:gs pos="100000">
                <a:schemeClr val="accent2"/>
              </a:gs>
            </a:gsLst>
            <a:lin ang="0" scaled="1"/>
          </a:gradFill>
          <a:ln>
            <a:noFill/>
          </a:ln>
          <a:effectLst>
            <a:outerShdw blurRad="406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18" name="十字形 17"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p:nvPr/>
        </p:nvSpPr>
        <p:spPr>
          <a:xfrm>
            <a:off x="6179083" y="4041104"/>
            <a:ext cx="307162" cy="307162"/>
          </a:xfrm>
          <a:prstGeom prst="plus">
            <a:avLst>
              <a:gd name="adj" fmla="val 4131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21" name="圆角矩形标注 20"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p:nvPr/>
        </p:nvSpPr>
        <p:spPr>
          <a:xfrm>
            <a:off x="1042670" y="3874770"/>
            <a:ext cx="4560570" cy="1631315"/>
          </a:xfrm>
          <a:prstGeom prst="wedgeRoundRectCallout">
            <a:avLst>
              <a:gd name="adj1" fmla="val 54144"/>
              <a:gd name="adj2" fmla="val -23655"/>
              <a:gd name="adj3" fmla="val 16667"/>
            </a:avLst>
          </a:prstGeom>
          <a:solidFill>
            <a:schemeClr val="bg1"/>
          </a:solidFill>
          <a:ln>
            <a:noFill/>
          </a:ln>
          <a:effectLst>
            <a:outerShdw blurRad="215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58" name="Freeform 45"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a:spLocks noEditPoints="1"/>
          </p:cNvSpPr>
          <p:nvPr/>
        </p:nvSpPr>
        <p:spPr bwMode="auto">
          <a:xfrm>
            <a:off x="1358197" y="4028218"/>
            <a:ext cx="216325" cy="21632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ln>
        </p:spPr>
        <p:txBody>
          <a:bodyPr vert="horz" wrap="square" lIns="121920" tIns="60960" rIns="121920" bIns="60960" numCol="1" anchor="t" anchorCtr="0" compatLnSpc="1"/>
          <a:lstStyle/>
          <a:p>
            <a:endParaRPr lang="en-US" sz="2400">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59" name="Freeform 45"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a:spLocks noEditPoints="1"/>
          </p:cNvSpPr>
          <p:nvPr/>
        </p:nvSpPr>
        <p:spPr bwMode="auto">
          <a:xfrm>
            <a:off x="1358196" y="4510925"/>
            <a:ext cx="216325" cy="21632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ln>
        </p:spPr>
        <p:txBody>
          <a:bodyPr vert="horz" wrap="square" lIns="121920" tIns="60960" rIns="121920" bIns="60960" numCol="1" anchor="t" anchorCtr="0" compatLnSpc="1"/>
          <a:lstStyle/>
          <a:p>
            <a:endParaRPr lang="en-US" sz="2400">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22" name="矩形 21"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p:nvPr/>
        </p:nvSpPr>
        <p:spPr>
          <a:xfrm>
            <a:off x="1561722" y="3977770"/>
            <a:ext cx="1950720" cy="275590"/>
          </a:xfrm>
          <a:prstGeom prst="rect">
            <a:avLst/>
          </a:prstGeom>
        </p:spPr>
        <p:txBody>
          <a:bodyPr wrap="none">
            <a:spAutoFit/>
          </a:bodyPr>
          <a:lstStyle/>
          <a:p>
            <a:pPr algn="l"/>
            <a:r>
              <a:rPr lang="en-US" altLang="zh-CN" sz="1200" dirty="0">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rPr>
              <a:t>Improve Delivery Function</a:t>
            </a:r>
            <a:endParaRPr lang="zh-CN" altLang="en-US" sz="1200" dirty="0">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61" name="矩形 60"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p:nvPr/>
        </p:nvSpPr>
        <p:spPr>
          <a:xfrm>
            <a:off x="1561722" y="4471330"/>
            <a:ext cx="1874520" cy="275590"/>
          </a:xfrm>
          <a:prstGeom prst="rect">
            <a:avLst/>
          </a:prstGeom>
        </p:spPr>
        <p:txBody>
          <a:bodyPr wrap="none">
            <a:spAutoFit/>
          </a:bodyPr>
          <a:lstStyle/>
          <a:p>
            <a:pPr algn="l"/>
            <a:r>
              <a:rPr lang="en-US" altLang="zh-CN" sz="1200" dirty="0">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rPr>
              <a:t>Introduce corporate roles</a:t>
            </a:r>
            <a:endParaRPr lang="zh-CN" altLang="en-US" sz="1200" dirty="0">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2" name="e7d195523061f1c0" descr="e7d195523061f1c03a90ee8e42cb24248e56383cd534985688F9F494128731F165EE95AB4B0C0A38076AAEA07667B1565C446FC45FF01DFB0E885BCDBDF3A284F3DB14DA61DD97F0BAB2E6C668FB493114B6F0C12645A3C7CB29F679DD9C901E5401ACD392C5F6544B1F8BA56FEBBD24D97B256277F4C99FFE66E210DEEE1309E8EA32715A40F154" hidden="1"/>
          <p:cNvSpPr txBox="1"/>
          <p:nvPr/>
        </p:nvSpPr>
        <p:spPr>
          <a:xfrm>
            <a:off x="-355600" y="1803400"/>
            <a:ext cx="268022" cy="1016000"/>
          </a:xfrm>
          <a:prstGeom prst="rect">
            <a:avLst/>
          </a:prstGeom>
          <a:noFill/>
        </p:spPr>
        <p:txBody>
          <a:bodyPr vert="wordArtVert" rtlCol="0">
            <a:spAutoFit/>
          </a:bodyPr>
          <a:lstStyle/>
          <a:p>
            <a:r>
              <a:rPr lang="en-US" altLang="zh-CN" sz="100">
                <a:latin typeface="Arial" panose="020B0604020202090204" pitchFamily="34" charset="0"/>
                <a:ea typeface="微软雅黑" panose="020B0503020204020204" pitchFamily="34" charset="-122"/>
                <a:sym typeface="Arial" panose="020B0604020202090204" pitchFamily="34" charset="0"/>
              </a:rPr>
              <a:t>e7d195523061f1c03a90ee8e42cb24248e56383cd534985688F9F494128731F165EE95AB4B0C0A38076AAEA07667B1565C446FC45FF01DFB0E885BCDBDF3A284F3DB14DA61DD97F0BAB2E6C668FB493114B6F0C12645A3C7CB29F679DD9C901E5401ACD392C5F6544B1F8BA56FEBBD24D97B256277F4C99FFE66E210DEEE1309E8EA32715A40F154</a:t>
            </a:r>
            <a:endParaRPr lang="zh-CN" altLang="en-US" sz="100">
              <a:latin typeface="Arial" panose="020B0604020202090204" pitchFamily="34" charset="0"/>
              <a:ea typeface="微软雅黑" panose="020B0503020204020204" pitchFamily="34" charset="-122"/>
              <a:sym typeface="Arial" panose="020B0604020202090204" pitchFamily="34" charset="0"/>
            </a:endParaRPr>
          </a:p>
        </p:txBody>
      </p:sp>
      <p:sp>
        <p:nvSpPr>
          <p:cNvPr id="20" name="Rectangle: Rounded Corners 28"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p:nvPr/>
        </p:nvSpPr>
        <p:spPr>
          <a:xfrm rot="16200000">
            <a:off x="8687337" y="910373"/>
            <a:ext cx="1371600" cy="4557249"/>
          </a:xfrm>
          <a:prstGeom prst="roundRect">
            <a:avLst>
              <a:gd name="adj" fmla="val 12963"/>
            </a:avLst>
          </a:prstGeom>
          <a:solidFill>
            <a:schemeClr val="bg1"/>
          </a:solidFill>
          <a:ln>
            <a:noFill/>
          </a:ln>
          <a:effectLst>
            <a:outerShdw blurRad="88900" dist="12700" dir="5400000" algn="t"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23" name="TextBox 81"/>
          <p:cNvSpPr txBox="1"/>
          <p:nvPr/>
        </p:nvSpPr>
        <p:spPr>
          <a:xfrm>
            <a:off x="8579387" y="2733573"/>
            <a:ext cx="2874088" cy="275590"/>
          </a:xfrm>
          <a:prstGeom prst="rect">
            <a:avLst/>
          </a:prstGeom>
          <a:noFill/>
        </p:spPr>
        <p:txBody>
          <a:bodyPr wrap="square" rtlCol="0">
            <a:spAutoFit/>
          </a:bodyPr>
          <a:lstStyle/>
          <a:p>
            <a:r>
              <a:rPr lang="en-US" altLang="zh-CN" sz="1200" dirty="0">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rPr>
              <a:t>Introduce corporate roles</a:t>
            </a:r>
          </a:p>
        </p:txBody>
      </p:sp>
      <p:sp>
        <p:nvSpPr>
          <p:cNvPr id="24" name="TextBox 82"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txBox="1"/>
          <p:nvPr/>
        </p:nvSpPr>
        <p:spPr>
          <a:xfrm>
            <a:off x="8579387" y="2963206"/>
            <a:ext cx="2874088" cy="575945"/>
          </a:xfrm>
          <a:prstGeom prst="rect">
            <a:avLst/>
          </a:prstGeom>
          <a:noFill/>
        </p:spPr>
        <p:txBody>
          <a:bodyPr wrap="square" rtlCol="0">
            <a:spAutoFit/>
          </a:bodyPr>
          <a:lstStyle/>
          <a:p>
            <a:r>
              <a:rPr lang="en-US" sz="1050" i="1" dirty="0">
                <a:solidFill>
                  <a:schemeClr val="tx1">
                    <a:lumMod val="50000"/>
                    <a:lumOff val="50000"/>
                  </a:schemeClr>
                </a:solidFill>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rPr>
              <a:t>“Enterprise human resources recruitment can see job seeker information that matches specific positions ”</a:t>
            </a:r>
          </a:p>
        </p:txBody>
      </p:sp>
      <p:grpSp>
        <p:nvGrpSpPr>
          <p:cNvPr id="25" name="Group 6"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GrpSpPr/>
          <p:nvPr/>
        </p:nvGrpSpPr>
        <p:grpSpPr>
          <a:xfrm>
            <a:off x="8686965" y="2096444"/>
            <a:ext cx="1087938" cy="110898"/>
            <a:chOff x="8152950" y="2222287"/>
            <a:chExt cx="1087938" cy="110898"/>
          </a:xfrm>
        </p:grpSpPr>
        <p:sp>
          <p:nvSpPr>
            <p:cNvPr id="26" name="Star: 5 Points 83"/>
            <p:cNvSpPr/>
            <p:nvPr/>
          </p:nvSpPr>
          <p:spPr>
            <a:xfrm>
              <a:off x="8152950" y="2222287"/>
              <a:ext cx="110898" cy="110898"/>
            </a:xfrm>
            <a:prstGeom prst="star5">
              <a:avLst>
                <a:gd name="adj" fmla="val 22867"/>
                <a:gd name="hf" fmla="val 105146"/>
                <a:gd name="vf" fmla="val 110557"/>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27" name="Star: 5 Points 88"/>
            <p:cNvSpPr/>
            <p:nvPr/>
          </p:nvSpPr>
          <p:spPr>
            <a:xfrm>
              <a:off x="8397210" y="2222287"/>
              <a:ext cx="110898" cy="110898"/>
            </a:xfrm>
            <a:prstGeom prst="star5">
              <a:avLst>
                <a:gd name="adj" fmla="val 22867"/>
                <a:gd name="hf" fmla="val 105146"/>
                <a:gd name="vf" fmla="val 110557"/>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28" name="Star: 5 Points 89"/>
            <p:cNvSpPr/>
            <p:nvPr/>
          </p:nvSpPr>
          <p:spPr>
            <a:xfrm>
              <a:off x="8641470" y="2222287"/>
              <a:ext cx="110898" cy="110898"/>
            </a:xfrm>
            <a:prstGeom prst="star5">
              <a:avLst>
                <a:gd name="adj" fmla="val 22867"/>
                <a:gd name="hf" fmla="val 105146"/>
                <a:gd name="vf" fmla="val 110557"/>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31" name="Star: 5 Points 90"/>
            <p:cNvSpPr/>
            <p:nvPr/>
          </p:nvSpPr>
          <p:spPr>
            <a:xfrm>
              <a:off x="8885730" y="2222287"/>
              <a:ext cx="110898" cy="110898"/>
            </a:xfrm>
            <a:prstGeom prst="star5">
              <a:avLst>
                <a:gd name="adj" fmla="val 22867"/>
                <a:gd name="hf" fmla="val 105146"/>
                <a:gd name="vf" fmla="val 110557"/>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32" name="Star: 5 Points 91"/>
            <p:cNvSpPr/>
            <p:nvPr/>
          </p:nvSpPr>
          <p:spPr>
            <a:xfrm>
              <a:off x="9129990" y="2222287"/>
              <a:ext cx="110898" cy="110898"/>
            </a:xfrm>
            <a:prstGeom prst="star5">
              <a:avLst>
                <a:gd name="adj" fmla="val 22867"/>
                <a:gd name="hf" fmla="val 105146"/>
                <a:gd name="vf" fmla="val 110557"/>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grpSp>
      <p:pic>
        <p:nvPicPr>
          <p:cNvPr id="33" name="图片占位符 11"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PicPr>
            <a:picLocks noGrp="1" noChangeAspect="1"/>
          </p:cNvPicPr>
          <p:nvPr/>
        </p:nvPicPr>
        <p:blipFill>
          <a:blip r:embed="rId6"/>
          <a:stretch>
            <a:fillRect/>
          </a:stretch>
        </p:blipFill>
        <p:spPr>
          <a:xfrm>
            <a:off x="7094515" y="2503198"/>
            <a:ext cx="1401099" cy="1371600"/>
          </a:xfrm>
          <a:custGeom>
            <a:avLst/>
            <a:gdLst>
              <a:gd name="connsiteX0" fmla="*/ 154867 w 1401099"/>
              <a:gd name="connsiteY0" fmla="*/ 0 h 1371600"/>
              <a:gd name="connsiteX1" fmla="*/ 1401099 w 1401099"/>
              <a:gd name="connsiteY1" fmla="*/ 0 h 1371600"/>
              <a:gd name="connsiteX2" fmla="*/ 1401099 w 1401099"/>
              <a:gd name="connsiteY2" fmla="*/ 1371600 h 1371600"/>
              <a:gd name="connsiteX3" fmla="*/ 154867 w 1401099"/>
              <a:gd name="connsiteY3" fmla="*/ 1371600 h 1371600"/>
              <a:gd name="connsiteX4" fmla="*/ 0 w 1401099"/>
              <a:gd name="connsiteY4" fmla="*/ 1216733 h 1371600"/>
              <a:gd name="connsiteX5" fmla="*/ 0 w 1401099"/>
              <a:gd name="connsiteY5" fmla="*/ 154867 h 1371600"/>
              <a:gd name="connsiteX6" fmla="*/ 154867 w 1401099"/>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1099" h="1371600">
                <a:moveTo>
                  <a:pt x="154867" y="0"/>
                </a:moveTo>
                <a:lnTo>
                  <a:pt x="1401099" y="0"/>
                </a:lnTo>
                <a:lnTo>
                  <a:pt x="1401099" y="1371600"/>
                </a:lnTo>
                <a:lnTo>
                  <a:pt x="154867" y="1371600"/>
                </a:lnTo>
                <a:cubicBezTo>
                  <a:pt x="69336" y="1371600"/>
                  <a:pt x="0" y="1302264"/>
                  <a:pt x="0" y="1216733"/>
                </a:cubicBezTo>
                <a:lnTo>
                  <a:pt x="0" y="154867"/>
                </a:lnTo>
                <a:cubicBezTo>
                  <a:pt x="0" y="69336"/>
                  <a:pt x="69336" y="0"/>
                  <a:pt x="154867" y="0"/>
                </a:cubicBezTo>
                <a:close/>
              </a:path>
            </a:pathLst>
          </a:custGeom>
        </p:spPr>
      </p:pic>
      <p:sp>
        <p:nvSpPr>
          <p:cNvPr id="41" name="Freeform 45"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a:spLocks noEditPoints="1"/>
          </p:cNvSpPr>
          <p:nvPr/>
        </p:nvSpPr>
        <p:spPr bwMode="auto">
          <a:xfrm>
            <a:off x="1358831" y="5011940"/>
            <a:ext cx="216325" cy="21632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ln>
        </p:spPr>
        <p:txBody>
          <a:bodyPr vert="horz" wrap="square" lIns="121920" tIns="60960" rIns="121920" bIns="60960" numCol="1" anchor="t" anchorCtr="0" compatLnSpc="1"/>
          <a:lstStyle/>
          <a:p>
            <a:endParaRPr lang="en-US" sz="2400">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42" name="矩形 41"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p:nvPr/>
        </p:nvSpPr>
        <p:spPr>
          <a:xfrm>
            <a:off x="1562357" y="4972345"/>
            <a:ext cx="1433830" cy="275590"/>
          </a:xfrm>
          <a:prstGeom prst="rect">
            <a:avLst/>
          </a:prstGeom>
        </p:spPr>
        <p:txBody>
          <a:bodyPr wrap="none">
            <a:spAutoFit/>
          </a:bodyPr>
          <a:lstStyle/>
          <a:p>
            <a:pPr algn="l"/>
            <a:r>
              <a:rPr lang="en-US" altLang="zh-CN" sz="1200" dirty="0">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rPr>
              <a:t>Commercialization</a:t>
            </a:r>
            <a:endParaRPr lang="zh-CN" altLang="en-US" sz="1200" dirty="0">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grpSp>
        <p:nvGrpSpPr>
          <p:cNvPr id="8" name="Group 7"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GrpSpPr/>
          <p:nvPr/>
        </p:nvGrpSpPr>
        <p:grpSpPr>
          <a:xfrm>
            <a:off x="8686965" y="3653644"/>
            <a:ext cx="1087938" cy="110898"/>
            <a:chOff x="8152950" y="3768057"/>
            <a:chExt cx="1087938" cy="110898"/>
          </a:xfrm>
        </p:grpSpPr>
        <p:sp>
          <p:nvSpPr>
            <p:cNvPr id="97" name="Star: 5 Points 96"/>
            <p:cNvSpPr/>
            <p:nvPr/>
          </p:nvSpPr>
          <p:spPr>
            <a:xfrm>
              <a:off x="8152950" y="3768057"/>
              <a:ext cx="110898" cy="110898"/>
            </a:xfrm>
            <a:prstGeom prst="star5">
              <a:avLst>
                <a:gd name="adj" fmla="val 22867"/>
                <a:gd name="hf" fmla="val 105146"/>
                <a:gd name="vf" fmla="val 110557"/>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98" name="Star: 5 Points 97"/>
            <p:cNvSpPr/>
            <p:nvPr/>
          </p:nvSpPr>
          <p:spPr>
            <a:xfrm>
              <a:off x="8397210" y="3768057"/>
              <a:ext cx="110898" cy="110898"/>
            </a:xfrm>
            <a:prstGeom prst="star5">
              <a:avLst>
                <a:gd name="adj" fmla="val 22867"/>
                <a:gd name="hf" fmla="val 105146"/>
                <a:gd name="vf" fmla="val 110557"/>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99" name="Star: 5 Points 98"/>
            <p:cNvSpPr/>
            <p:nvPr/>
          </p:nvSpPr>
          <p:spPr>
            <a:xfrm>
              <a:off x="8641470" y="3768057"/>
              <a:ext cx="110898" cy="110898"/>
            </a:xfrm>
            <a:prstGeom prst="star5">
              <a:avLst>
                <a:gd name="adj" fmla="val 22867"/>
                <a:gd name="hf" fmla="val 105146"/>
                <a:gd name="vf" fmla="val 110557"/>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100" name="Star: 5 Points 99"/>
            <p:cNvSpPr/>
            <p:nvPr/>
          </p:nvSpPr>
          <p:spPr>
            <a:xfrm>
              <a:off x="8885730" y="3768057"/>
              <a:ext cx="110898" cy="110898"/>
            </a:xfrm>
            <a:prstGeom prst="star5">
              <a:avLst>
                <a:gd name="adj" fmla="val 22867"/>
                <a:gd name="hf" fmla="val 105146"/>
                <a:gd name="vf" fmla="val 110557"/>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101" name="Star: 5 Points 100"/>
            <p:cNvSpPr/>
            <p:nvPr/>
          </p:nvSpPr>
          <p:spPr>
            <a:xfrm>
              <a:off x="9129990" y="3768057"/>
              <a:ext cx="110898" cy="110898"/>
            </a:xfrm>
            <a:prstGeom prst="star5">
              <a:avLst>
                <a:gd name="adj" fmla="val 22867"/>
                <a:gd name="hf" fmla="val 105146"/>
                <a:gd name="vf" fmla="val 110557"/>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grpSp>
      <p:grpSp>
        <p:nvGrpSpPr>
          <p:cNvPr id="43" name="Group 7"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GrpSpPr/>
          <p:nvPr/>
        </p:nvGrpSpPr>
        <p:grpSpPr>
          <a:xfrm>
            <a:off x="8709825" y="5310994"/>
            <a:ext cx="1087938" cy="110898"/>
            <a:chOff x="8152950" y="3768057"/>
            <a:chExt cx="1087938" cy="110898"/>
          </a:xfrm>
        </p:grpSpPr>
        <p:sp>
          <p:nvSpPr>
            <p:cNvPr id="44" name="Star: 5 Points 96"/>
            <p:cNvSpPr/>
            <p:nvPr/>
          </p:nvSpPr>
          <p:spPr>
            <a:xfrm>
              <a:off x="8152950" y="3768057"/>
              <a:ext cx="110898" cy="110898"/>
            </a:xfrm>
            <a:prstGeom prst="star5">
              <a:avLst>
                <a:gd name="adj" fmla="val 22867"/>
                <a:gd name="hf" fmla="val 105146"/>
                <a:gd name="vf" fmla="val 110557"/>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45" name="Star: 5 Points 97"/>
            <p:cNvSpPr/>
            <p:nvPr/>
          </p:nvSpPr>
          <p:spPr>
            <a:xfrm>
              <a:off x="8397210" y="3768057"/>
              <a:ext cx="110898" cy="110898"/>
            </a:xfrm>
            <a:prstGeom prst="star5">
              <a:avLst>
                <a:gd name="adj" fmla="val 22867"/>
                <a:gd name="hf" fmla="val 105146"/>
                <a:gd name="vf" fmla="val 110557"/>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46" name="Star: 5 Points 98"/>
            <p:cNvSpPr/>
            <p:nvPr/>
          </p:nvSpPr>
          <p:spPr>
            <a:xfrm>
              <a:off x="8641470" y="3768057"/>
              <a:ext cx="110898" cy="110898"/>
            </a:xfrm>
            <a:prstGeom prst="star5">
              <a:avLst>
                <a:gd name="adj" fmla="val 22867"/>
                <a:gd name="hf" fmla="val 105146"/>
                <a:gd name="vf" fmla="val 110557"/>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47" name="Star: 5 Points 99"/>
            <p:cNvSpPr/>
            <p:nvPr/>
          </p:nvSpPr>
          <p:spPr>
            <a:xfrm>
              <a:off x="8885730" y="3768057"/>
              <a:ext cx="110898" cy="110898"/>
            </a:xfrm>
            <a:prstGeom prst="star5">
              <a:avLst>
                <a:gd name="adj" fmla="val 22867"/>
                <a:gd name="hf" fmla="val 105146"/>
                <a:gd name="vf" fmla="val 110557"/>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sp>
          <p:nvSpPr>
            <p:cNvPr id="49" name="Star: 5 Points 100"/>
            <p:cNvSpPr/>
            <p:nvPr/>
          </p:nvSpPr>
          <p:spPr>
            <a:xfrm>
              <a:off x="9129990" y="3768057"/>
              <a:ext cx="110898" cy="110898"/>
            </a:xfrm>
            <a:prstGeom prst="star5">
              <a:avLst>
                <a:gd name="adj" fmla="val 22867"/>
                <a:gd name="hf" fmla="val 105146"/>
                <a:gd name="vf" fmla="val 110557"/>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cs typeface="Arial" panose="020B0604020202090204" pitchFamily="34" charset="0"/>
                <a:sym typeface="Arial" panose="020B060402020209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ChangeAspect="1"/>
          </p:cNvPicPr>
          <p:nvPr/>
        </p:nvPicPr>
        <p:blipFill>
          <a:blip r:embed="rId2"/>
          <a:stretch>
            <a:fillRect/>
          </a:stretch>
        </p:blipFill>
        <p:spPr>
          <a:xfrm rot="5400000">
            <a:off x="2667000" y="-2667000"/>
            <a:ext cx="6858002" cy="12192002"/>
          </a:xfrm>
          <a:prstGeom prst="rect">
            <a:avLst/>
          </a:prstGeom>
        </p:spPr>
      </p:pic>
      <p:sp>
        <p:nvSpPr>
          <p:cNvPr id="8" name="Текст 16"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rot="5400000">
            <a:off x="5988484" y="5536367"/>
            <a:ext cx="215033" cy="1125764"/>
          </a:xfrm>
          <a:prstGeom prst="rect">
            <a:avLst/>
          </a:prstGeom>
        </p:spPr>
        <p:txBody>
          <a:bodyPr vert="vert270" lIns="0" tIns="0" rIns="0" bIns="0" numCol="1" rtlCol="0" anchor="t">
            <a:normAutofit/>
          </a:bodyPr>
          <a:lstStyle>
            <a:lvl1pPr marL="0" indent="0" algn="l" defTabSz="892175" rtl="0" eaLnBrk="1" latinLnBrk="0" hangingPunct="1">
              <a:lnSpc>
                <a:spcPct val="150000"/>
              </a:lnSpc>
              <a:spcBef>
                <a:spcPts val="1980"/>
              </a:spcBef>
              <a:buSzTx/>
              <a:buFontTx/>
              <a:buNone/>
              <a:defRPr sz="2000" kern="1200">
                <a:solidFill>
                  <a:schemeClr val="tx1">
                    <a:lumMod val="95000"/>
                    <a:lumOff val="5000"/>
                  </a:schemeClr>
                </a:solidFill>
                <a:latin typeface="+mn-lt"/>
                <a:ea typeface="+mn-ea"/>
                <a:cs typeface="+mn-cs"/>
              </a:defRPr>
            </a:lvl1pPr>
            <a:lvl2pPr marL="0" indent="0" algn="l" defTabSz="892175" rtl="0" eaLnBrk="1" latinLnBrk="0" hangingPunct="1">
              <a:lnSpc>
                <a:spcPct val="90000"/>
              </a:lnSpc>
              <a:spcBef>
                <a:spcPts val="990"/>
              </a:spcBef>
              <a:buSzTx/>
              <a:buFontTx/>
              <a:buNone/>
              <a:defRPr sz="2400" b="1" kern="1200" baseline="0">
                <a:solidFill>
                  <a:schemeClr val="tx1">
                    <a:lumMod val="95000"/>
                    <a:lumOff val="5000"/>
                  </a:schemeClr>
                </a:solidFill>
                <a:latin typeface="+mn-lt"/>
                <a:ea typeface="Open Sans" panose="020B0606030504020204" pitchFamily="34" charset="0"/>
                <a:cs typeface="Open Sans" panose="020B0606030504020204" pitchFamily="34" charset="0"/>
              </a:defRPr>
            </a:lvl2pPr>
            <a:lvl3pPr marL="0" indent="0" algn="l" defTabSz="892175" rtl="0" eaLnBrk="1" latinLnBrk="0" hangingPunct="1">
              <a:lnSpc>
                <a:spcPct val="150000"/>
              </a:lnSpc>
              <a:spcBef>
                <a:spcPts val="990"/>
              </a:spcBef>
              <a:buSzTx/>
              <a:buFontTx/>
              <a:buNone/>
              <a:defRPr sz="2000" kern="1200" baseline="0">
                <a:solidFill>
                  <a:schemeClr val="tx1">
                    <a:lumMod val="95000"/>
                    <a:lumOff val="5000"/>
                  </a:schemeClr>
                </a:solidFill>
                <a:latin typeface="+mn-lt"/>
                <a:ea typeface="+mn-ea"/>
                <a:cs typeface="+mn-cs"/>
              </a:defRPr>
            </a:lvl3pPr>
            <a:lvl4pPr marL="0" indent="0" algn="l" defTabSz="1809115" rtl="0" eaLnBrk="1" latinLnBrk="0" hangingPunct="1">
              <a:lnSpc>
                <a:spcPct val="150000"/>
              </a:lnSpc>
              <a:spcBef>
                <a:spcPts val="990"/>
              </a:spcBef>
              <a:buSzTx/>
              <a:buFontTx/>
              <a:buNone/>
              <a:defRPr sz="3200" b="1" kern="1200">
                <a:solidFill>
                  <a:schemeClr val="tx1">
                    <a:lumMod val="95000"/>
                    <a:lumOff val="5000"/>
                  </a:schemeClr>
                </a:solidFill>
                <a:latin typeface="+mn-lt"/>
                <a:ea typeface="Open Sans" panose="020B0606030504020204" pitchFamily="34" charset="0"/>
                <a:cs typeface="Open Sans" panose="020B0606030504020204" pitchFamily="34" charset="0"/>
              </a:defRPr>
            </a:lvl4pPr>
            <a:lvl5pPr marL="0" indent="0" algn="l" defTabSz="1809115" rtl="0" eaLnBrk="1" latinLnBrk="0" hangingPunct="1">
              <a:lnSpc>
                <a:spcPct val="150000"/>
              </a:lnSpc>
              <a:spcBef>
                <a:spcPts val="990"/>
              </a:spcBef>
              <a:buSzTx/>
              <a:buFontTx/>
              <a:buNone/>
              <a:defRPr sz="2400" kern="1200" baseline="0">
                <a:solidFill>
                  <a:schemeClr val="tx1">
                    <a:lumMod val="95000"/>
                    <a:lumOff val="5000"/>
                  </a:schemeClr>
                </a:solidFill>
                <a:latin typeface="+mn-lt"/>
                <a:ea typeface="Open Sans" panose="020B0606030504020204" pitchFamily="34" charset="0"/>
                <a:cs typeface="Open Sans" panose="020B0606030504020204" pitchFamily="34" charset="0"/>
              </a:defRPr>
            </a:lvl5pPr>
            <a:lvl6pPr marL="0" indent="0" algn="l" defTabSz="1809115" rtl="0" eaLnBrk="1" latinLnBrk="0" hangingPunct="1">
              <a:lnSpc>
                <a:spcPct val="90000"/>
              </a:lnSpc>
              <a:spcBef>
                <a:spcPts val="990"/>
              </a:spcBef>
              <a:buFontTx/>
              <a:buNone/>
              <a:defRPr sz="1600" kern="1200">
                <a:solidFill>
                  <a:schemeClr val="bg1">
                    <a:lumMod val="65000"/>
                  </a:schemeClr>
                </a:solidFill>
                <a:latin typeface="+mn-lt"/>
                <a:ea typeface="+mn-ea"/>
                <a:cs typeface="+mn-cs"/>
              </a:defRPr>
            </a:lvl6pPr>
            <a:lvl7pPr marL="0" indent="0" algn="l" defTabSz="1809115" rtl="0" eaLnBrk="1" latinLnBrk="0" hangingPunct="1">
              <a:lnSpc>
                <a:spcPct val="90000"/>
              </a:lnSpc>
              <a:spcBef>
                <a:spcPts val="990"/>
              </a:spcBef>
              <a:buFontTx/>
              <a:buNone/>
              <a:defRPr sz="1600" b="1" kern="1200" baseline="0">
                <a:solidFill>
                  <a:schemeClr val="bg1">
                    <a:lumMod val="65000"/>
                  </a:schemeClr>
                </a:solidFill>
                <a:latin typeface="+mn-lt"/>
                <a:ea typeface="+mn-ea"/>
                <a:cs typeface="+mn-cs"/>
              </a:defRPr>
            </a:lvl7pPr>
            <a:lvl8pPr marL="0" marR="0" indent="0" algn="l" defTabSz="1809115" rtl="0" eaLnBrk="1" fontAlgn="auto" latinLnBrk="0" hangingPunct="1">
              <a:lnSpc>
                <a:spcPct val="90000"/>
              </a:lnSpc>
              <a:spcBef>
                <a:spcPts val="990"/>
              </a:spcBef>
              <a:spcAft>
                <a:spcPct val="0"/>
              </a:spcAft>
              <a:buClrTx/>
              <a:buSzTx/>
              <a:buFontTx/>
              <a:buNone/>
              <a:defRPr sz="1600" b="1" kern="1200">
                <a:solidFill>
                  <a:schemeClr val="tx1">
                    <a:lumMod val="75000"/>
                    <a:lumOff val="25000"/>
                  </a:schemeClr>
                </a:solidFill>
                <a:latin typeface="+mn-lt"/>
                <a:ea typeface="+mn-ea"/>
                <a:cs typeface="+mn-cs"/>
              </a:defRPr>
            </a:lvl8pPr>
            <a:lvl9pPr marL="357505" indent="0" algn="l" defTabSz="1809115" rtl="0" eaLnBrk="1" latinLnBrk="0" hangingPunct="1">
              <a:lnSpc>
                <a:spcPct val="90000"/>
              </a:lnSpc>
              <a:spcBef>
                <a:spcPts val="990"/>
              </a:spcBef>
              <a:buFont typeface="Arial" panose="020B0604020202090204" pitchFamily="34" charset="0"/>
              <a:buNone/>
              <a:defRPr sz="3560" kern="1200">
                <a:solidFill>
                  <a:schemeClr val="tx1"/>
                </a:solidFill>
                <a:latin typeface="+mn-lt"/>
                <a:ea typeface="+mn-ea"/>
                <a:cs typeface="+mn-cs"/>
              </a:defRPr>
            </a:lvl9pPr>
          </a:lstStyle>
          <a:p>
            <a:pPr lvl="5" algn="ctr">
              <a:lnSpc>
                <a:spcPct val="100000"/>
              </a:lnSpc>
            </a:pPr>
            <a:r>
              <a:rPr lang="en-US" sz="800" baseline="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  </a:t>
            </a:r>
            <a:r>
              <a:rPr lang="en-US" sz="600" b="1">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CLICK TO DISCOVER</a:t>
            </a:r>
          </a:p>
          <a:p>
            <a:pPr lvl="7" algn="ctr"/>
            <a:endParaRPr lang="en-US" sz="80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 name="Freeform 1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a:spLocks noEditPoints="1"/>
          </p:cNvSpPr>
          <p:nvPr/>
        </p:nvSpPr>
        <p:spPr bwMode="auto">
          <a:xfrm>
            <a:off x="6029264" y="6204930"/>
            <a:ext cx="133472" cy="180662"/>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bg1">
              <a:alpha val="70000"/>
            </a:schemeClr>
          </a:solidFill>
          <a:ln>
            <a:noFill/>
          </a:ln>
        </p:spPr>
        <p:txBody>
          <a:bodyPr vert="horz" wrap="square" lIns="45842" tIns="22921" rIns="45842" bIns="22921" numCol="1" anchor="t" anchorCtr="0" compatLnSpc="1"/>
          <a:lstStyle/>
          <a:p>
            <a:endParaRPr lang="en-US" sz="90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 name="e7d195523061f1c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hidden="1"/>
          <p:cNvSpPr txBox="1"/>
          <p:nvPr/>
        </p:nvSpPr>
        <p:spPr>
          <a:xfrm>
            <a:off x="-355600" y="1803400"/>
            <a:ext cx="268022" cy="1016000"/>
          </a:xfrm>
          <a:prstGeom prst="rect">
            <a:avLst/>
          </a:prstGeom>
          <a:noFill/>
        </p:spPr>
        <p:txBody>
          <a:bodyPr vert="wordArtVert" rtlCol="0">
            <a:spAutoFit/>
          </a:bodyPr>
          <a:lstStyle/>
          <a:p>
            <a:r>
              <a:rPr lang="en-US" altLang="zh-CN" sz="100">
                <a:latin typeface="Arial" panose="020B0604020202090204" pitchFamily="34" charset="0"/>
                <a:ea typeface="微软雅黑" panose="020B0503020204020204" pitchFamily="34" charset="-122"/>
                <a:sym typeface="Arial" panose="020B0604020202090204" pitchFamily="34" charset="0"/>
              </a:rPr>
              <a:t>e7d195523061f1c03a90ee8e42cb24248e56383cd534985688F9F494128731F165EE95AB4B0C0A38076AAEA07667B1565C446FC45FF01DFB0E885BCDBDF3A284F3DB14DA61DD97F0BAB2E6C668FB49313DCA7DB2D55443F506C74FF20E3ED7B9B737A4801166A23397BE198423DFF3879A665B99C8936648C96BA04BBEB8469262E3BD1A7A2B6DFF</a:t>
            </a:r>
            <a:endParaRPr lang="zh-CN" altLang="en-US" sz="100">
              <a:latin typeface="Arial" panose="020B0604020202090204" pitchFamily="34" charset="0"/>
              <a:ea typeface="微软雅黑" panose="020B0503020204020204" pitchFamily="34" charset="-122"/>
              <a:sym typeface="Arial" panose="020B0604020202090204" pitchFamily="34" charset="0"/>
            </a:endParaRPr>
          </a:p>
        </p:txBody>
      </p:sp>
      <p:sp>
        <p:nvSpPr>
          <p:cNvPr id="24" name="文本框 2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1314741" y="1946675"/>
            <a:ext cx="10132379" cy="1862048"/>
          </a:xfrm>
          <a:prstGeom prst="rect">
            <a:avLst/>
          </a:prstGeom>
          <a:noFill/>
        </p:spPr>
        <p:txBody>
          <a:bodyPr wrap="square" rtlCol="0">
            <a:spAutoFit/>
          </a:bodyPr>
          <a:lstStyle>
            <a:defPPr>
              <a:defRPr lang="zh-CN"/>
            </a:defPPr>
            <a:lvl1pPr algn="ctr">
              <a:defRPr sz="11500" b="1" spc="-300">
                <a:solidFill>
                  <a:schemeClr val="bg1"/>
                </a:solidFill>
                <a:effectLst>
                  <a:innerShdw blurRad="63500" dist="50800" dir="15600000">
                    <a:schemeClr val="accent5">
                      <a:alpha val="23000"/>
                    </a:schemeClr>
                  </a:innerShdw>
                </a:effectLst>
                <a:latin typeface="思源黑体 CN Bold" panose="020B0800000000000000" pitchFamily="34" charset="-122"/>
                <a:ea typeface="思源黑体 CN Bold" panose="020B0800000000000000" pitchFamily="34" charset="-122"/>
                <a:cs typeface="+mn-ea"/>
              </a:defRPr>
            </a:lvl1pPr>
          </a:lstStyle>
          <a:p>
            <a:r>
              <a:rPr lang="en-US" altLang="zh-CN" dirty="0">
                <a:latin typeface="Arial" panose="020B0604020202090204" pitchFamily="34" charset="0"/>
                <a:ea typeface="微软雅黑" panose="020B0503020204020204" pitchFamily="34" charset="-122"/>
                <a:sym typeface="Arial" panose="020B0604020202090204" pitchFamily="34" charset="0"/>
              </a:rPr>
              <a:t>THANK YOU</a:t>
            </a:r>
            <a:endParaRPr lang="zh-CN" altLang="en-US" dirty="0">
              <a:latin typeface="Arial" panose="020B0604020202090204" pitchFamily="34" charset="0"/>
              <a:ea typeface="微软雅黑" panose="020B0503020204020204" pitchFamily="34" charset="-122"/>
              <a:sym typeface="Arial" panose="020B0604020202090204" pitchFamily="34" charset="0"/>
            </a:endParaRPr>
          </a:p>
        </p:txBody>
      </p:sp>
      <p:sp>
        <p:nvSpPr>
          <p:cNvPr id="3" name="文本框 2"/>
          <p:cNvSpPr txBox="1"/>
          <p:nvPr/>
        </p:nvSpPr>
        <p:spPr>
          <a:xfrm>
            <a:off x="3869094" y="3624057"/>
            <a:ext cx="4839477" cy="369332"/>
          </a:xfrm>
          <a:prstGeom prst="rect">
            <a:avLst/>
          </a:prstGeom>
          <a:noFill/>
        </p:spPr>
        <p:txBody>
          <a:bodyPr wrap="square">
            <a:spAutoFit/>
          </a:bodyPr>
          <a:lstStyle/>
          <a:p>
            <a:r>
              <a:rPr lang="en-US" altLang="zh-CN" sz="1800" b="1" dirty="0" err="1">
                <a:solidFill>
                  <a:schemeClr val="bg1"/>
                </a:solidFill>
                <a:latin typeface="Arial" panose="020B0604020202090204" pitchFamily="34" charset="0"/>
                <a:ea typeface="微软雅黑" panose="020B0503020204020204" pitchFamily="34" charset="-122"/>
                <a:sym typeface="Arial" panose="020B0604020202090204" pitchFamily="34" charset="0"/>
              </a:rPr>
              <a:t>OfferAI</a:t>
            </a:r>
            <a:r>
              <a:rPr lang="en-US" altLang="zh-CN" b="1" dirty="0">
                <a:solidFill>
                  <a:schemeClr val="bg1"/>
                </a:solidFill>
                <a:latin typeface="Arial" panose="020B0604020202090204" pitchFamily="34" charset="0"/>
                <a:ea typeface="微软雅黑" panose="020B0503020204020204" pitchFamily="34" charset="-122"/>
                <a:sym typeface="Arial" panose="020B0604020202090204" pitchFamily="34" charset="0"/>
              </a:rPr>
              <a:t>	</a:t>
            </a:r>
            <a:r>
              <a:rPr lang="en-US" altLang="zh-CN" sz="1800" b="1" dirty="0">
                <a:solidFill>
                  <a:schemeClr val="bg1"/>
                </a:solidFill>
                <a:latin typeface="Arial" panose="020B0604020202090204" pitchFamily="34" charset="0"/>
                <a:ea typeface="微软雅黑" panose="020B0503020204020204" pitchFamily="34" charset="-122"/>
                <a:sym typeface="Arial" panose="020B0604020202090204" pitchFamily="34" charset="0"/>
              </a:rPr>
              <a:t>takes care of your recruitment!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3"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txBox="1"/>
          <p:nvPr/>
        </p:nvSpPr>
        <p:spPr>
          <a:xfrm>
            <a:off x="1317625" y="327025"/>
            <a:ext cx="6702425" cy="72834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0070C0"/>
                </a:solidFill>
                <a:latin typeface="Arial" panose="020B0604020202090204" pitchFamily="34" charset="0"/>
                <a:ea typeface="微软雅黑" panose="020B0503020204020204" pitchFamily="34" charset="-122"/>
                <a:sym typeface="Arial" panose="020B0604020202090204" pitchFamily="34" charset="0"/>
              </a:rPr>
              <a:t>1.1 User Stories</a:t>
            </a:r>
          </a:p>
        </p:txBody>
      </p:sp>
      <p:sp>
        <p:nvSpPr>
          <p:cNvPr id="34" name="TextBox 37"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txBox="1"/>
          <p:nvPr/>
        </p:nvSpPr>
        <p:spPr>
          <a:xfrm>
            <a:off x="-84" y="-95"/>
            <a:ext cx="1300480" cy="1568450"/>
          </a:xfrm>
          <a:prstGeom prst="rect">
            <a:avLst/>
          </a:prstGeom>
          <a:noFill/>
        </p:spPr>
        <p:txBody>
          <a:bodyPr wrap="none" rtlCol="0">
            <a:spAutoFit/>
          </a:bodyPr>
          <a:lstStyle/>
          <a:p>
            <a:pPr algn="ctr"/>
            <a:r>
              <a:rPr lang="en-US" sz="9600" dirty="0">
                <a:solidFill>
                  <a:schemeClr val="bg1">
                    <a:lumMod val="85000"/>
                    <a:alpha val="30000"/>
                  </a:schemeClr>
                </a:solidFill>
                <a:latin typeface="Impact" panose="020B0806030902050204" pitchFamily="34" charset="0"/>
                <a:ea typeface="微软雅黑" panose="020B0503020204020204" pitchFamily="34" charset="-122"/>
                <a:cs typeface="Roboto Medium" panose="02000000000000000000" charset="0"/>
                <a:sym typeface="Arial" panose="020B0604020202090204" pitchFamily="34" charset="0"/>
              </a:rPr>
              <a:t>01</a:t>
            </a:r>
          </a:p>
        </p:txBody>
      </p:sp>
      <p:sp>
        <p:nvSpPr>
          <p:cNvPr id="40" name="Title 3"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txBox="1"/>
          <p:nvPr/>
        </p:nvSpPr>
        <p:spPr>
          <a:xfrm>
            <a:off x="6096000" y="3569866"/>
            <a:ext cx="4986528" cy="1114202"/>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panose="02000000000000000000" charset="0"/>
                <a:ea typeface="Roboto Thin" panose="02000000000000000000" charset="0"/>
                <a:cs typeface="Roboto Thin" panose="02000000000000000000" charset="0"/>
              </a:defRPr>
            </a:lvl1pPr>
          </a:lstStyle>
          <a:p>
            <a:pPr>
              <a:lnSpc>
                <a:spcPct val="150000"/>
              </a:lnSpc>
            </a:pPr>
            <a:endParaRPr lang="en-US" altLang="zh-CN" sz="1200" i="1" dirty="0">
              <a:latin typeface="Arial" panose="020B0604020202090204" pitchFamily="34" charset="0"/>
              <a:ea typeface="微软雅黑" panose="020B0503020204020204" pitchFamily="34" charset="-122"/>
              <a:sym typeface="Arial" panose="020B0604020202090204" pitchFamily="34" charset="0"/>
            </a:endParaRPr>
          </a:p>
        </p:txBody>
      </p:sp>
      <p:sp>
        <p:nvSpPr>
          <p:cNvPr id="3" name="e7d195523061f1c0" descr="e7d195523061f1c03a90ee8e42cb24248e56383cd534985688F9F494128731F165EE95AB4B0C0A38076AAEA07667B1565C446FC45FF01DFB0E885BCDBDF3A284F3DB14DA61DD97F0BAB2E6C668FB493114B6F0C12645A3C7CB29F679DD9C901E5401ACD392C5F6544B1F8BA56FEBBD24D97B256277F4C99FFE66E210DEEE1309E8EA32715A40F154" hidden="1"/>
          <p:cNvSpPr txBox="1"/>
          <p:nvPr/>
        </p:nvSpPr>
        <p:spPr>
          <a:xfrm>
            <a:off x="-355600" y="1803400"/>
            <a:ext cx="268022" cy="1016000"/>
          </a:xfrm>
          <a:prstGeom prst="rect">
            <a:avLst/>
          </a:prstGeom>
          <a:noFill/>
        </p:spPr>
        <p:txBody>
          <a:bodyPr vert="wordArtVert" rtlCol="0">
            <a:spAutoFit/>
          </a:bodyPr>
          <a:lstStyle/>
          <a:p>
            <a:r>
              <a:rPr lang="en-US" altLang="zh-CN" sz="100">
                <a:latin typeface="Arial" panose="020B0604020202090204" pitchFamily="34" charset="0"/>
                <a:ea typeface="微软雅黑" panose="020B0503020204020204" pitchFamily="34" charset="-122"/>
                <a:sym typeface="Arial" panose="020B0604020202090204" pitchFamily="34" charset="0"/>
              </a:rPr>
              <a:t>e7d195523061f1c03a90ee8e42cb24248e56383cd534985688F9F494128731F165EE95AB4B0C0A38076AAEA07667B1565C446FC45FF01DFB0E885BCDBDF3A284F3DB14DA61DD97F0BAB2E6C668FB493114B6F0C12645A3C7CB29F679DD9C901E5401ACD392C5F6544B1F8BA56FEBBD24D97B256277F4C99FFE66E210DEEE1309E8EA32715A40F154</a:t>
            </a:r>
            <a:endParaRPr lang="zh-CN" altLang="en-US" sz="100">
              <a:latin typeface="Arial" panose="020B0604020202090204" pitchFamily="34" charset="0"/>
              <a:ea typeface="微软雅黑" panose="020B0503020204020204" pitchFamily="34" charset="-122"/>
              <a:sym typeface="Arial" panose="020B0604020202090204" pitchFamily="34" charset="0"/>
            </a:endParaRPr>
          </a:p>
        </p:txBody>
      </p:sp>
      <p:grpSp>
        <p:nvGrpSpPr>
          <p:cNvPr id="10" name="Group 10"/>
          <p:cNvGrpSpPr/>
          <p:nvPr/>
        </p:nvGrpSpPr>
        <p:grpSpPr>
          <a:xfrm>
            <a:off x="-716349" y="2214562"/>
            <a:ext cx="5260708" cy="5050874"/>
            <a:chOff x="1220118" y="2343274"/>
            <a:chExt cx="2450851" cy="2450851"/>
          </a:xfrm>
        </p:grpSpPr>
        <p:sp>
          <p:nvSpPr>
            <p:cNvPr id="13" name="Oval 11"/>
            <p:cNvSpPr/>
            <p:nvPr/>
          </p:nvSpPr>
          <p:spPr>
            <a:xfrm>
              <a:off x="1220118" y="2343274"/>
              <a:ext cx="2450851" cy="2450851"/>
            </a:xfrm>
            <a:prstGeom prst="ellipse">
              <a:avLst/>
            </a:prstGeom>
            <a:solidFill>
              <a:schemeClr val="accent3">
                <a:alpha val="13000"/>
              </a:scheme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4" name="Oval 12"/>
            <p:cNvSpPr/>
            <p:nvPr/>
          </p:nvSpPr>
          <p:spPr>
            <a:xfrm>
              <a:off x="1395764" y="2518920"/>
              <a:ext cx="2099561" cy="2099561"/>
            </a:xfrm>
            <a:prstGeom prst="ellipse">
              <a:avLst/>
            </a:prstGeom>
            <a:solidFill>
              <a:schemeClr val="accent3">
                <a:alpha val="25000"/>
              </a:scheme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2" name="文本框 1"/>
          <p:cNvSpPr txBox="1"/>
          <p:nvPr/>
        </p:nvSpPr>
        <p:spPr>
          <a:xfrm>
            <a:off x="1436370" y="1118870"/>
            <a:ext cx="9925685" cy="1753235"/>
          </a:xfrm>
          <a:prstGeom prst="rect">
            <a:avLst/>
          </a:prstGeom>
          <a:noFill/>
        </p:spPr>
        <p:txBody>
          <a:bodyPr wrap="square" rtlCol="0" anchor="t">
            <a:spAutoFit/>
          </a:bodyPr>
          <a:lstStyle/>
          <a:p>
            <a:pPr algn="just"/>
            <a:r>
              <a:rPr lang="zh-CN" altLang="en-US" dirty="0">
                <a:latin typeface="+mn-cs"/>
                <a:ea typeface="苹方-港" panose="020B0400000000000000" charset="-120"/>
              </a:rPr>
              <a:t>Gong is a graduating master's student who is planning to participate in the campus autumn recruitment to find a job, but he faces a problem: he doesn't have a professional resume, and he is very distressed about how to write one. Firstly, he doesn't know how to write a good resume, what content a good resume should present, and what kind of resume can pass the company's screening. Secondly, hiring professionals in the market to write a resume often requires high costs and a certain amount of communication cost, which makes him feel helpless.</a:t>
            </a:r>
          </a:p>
        </p:txBody>
      </p:sp>
      <p:pic>
        <p:nvPicPr>
          <p:cNvPr id="4" name="图片 3"/>
          <p:cNvPicPr>
            <a:picLocks noChangeAspect="1"/>
          </p:cNvPicPr>
          <p:nvPr/>
        </p:nvPicPr>
        <p:blipFill>
          <a:blip r:embed="rId3"/>
          <a:stretch>
            <a:fillRect/>
          </a:stretch>
        </p:blipFill>
        <p:spPr>
          <a:xfrm>
            <a:off x="4914265" y="3194685"/>
            <a:ext cx="2779395" cy="2779395"/>
          </a:xfrm>
          <a:prstGeom prst="rect">
            <a:avLst/>
          </a:prstGeom>
        </p:spPr>
      </p:pic>
      <p:pic>
        <p:nvPicPr>
          <p:cNvPr id="6" name="图片 5"/>
          <p:cNvPicPr>
            <a:picLocks noChangeAspect="1"/>
          </p:cNvPicPr>
          <p:nvPr/>
        </p:nvPicPr>
        <p:blipFill>
          <a:blip r:embed="rId4"/>
          <a:stretch>
            <a:fillRect/>
          </a:stretch>
        </p:blipFill>
        <p:spPr>
          <a:xfrm>
            <a:off x="8560435" y="3210560"/>
            <a:ext cx="2801620" cy="2779395"/>
          </a:xfrm>
          <a:prstGeom prst="rect">
            <a:avLst/>
          </a:prstGeom>
        </p:spPr>
      </p:pic>
      <p:pic>
        <p:nvPicPr>
          <p:cNvPr id="8" name="图片 7"/>
          <p:cNvPicPr>
            <a:picLocks noChangeAspect="1"/>
          </p:cNvPicPr>
          <p:nvPr/>
        </p:nvPicPr>
        <p:blipFill>
          <a:blip r:embed="rId5"/>
          <a:stretch>
            <a:fillRect/>
          </a:stretch>
        </p:blipFill>
        <p:spPr>
          <a:xfrm>
            <a:off x="1229360" y="3194685"/>
            <a:ext cx="2818130" cy="2795270"/>
          </a:xfrm>
          <a:prstGeom prst="rect">
            <a:avLst/>
          </a:prstGeom>
        </p:spPr>
      </p:pic>
      <p:sp>
        <p:nvSpPr>
          <p:cNvPr id="9" name="文本框 8"/>
          <p:cNvSpPr txBox="1"/>
          <p:nvPr/>
        </p:nvSpPr>
        <p:spPr>
          <a:xfrm>
            <a:off x="1504315" y="6069965"/>
            <a:ext cx="2268220" cy="314960"/>
          </a:xfrm>
          <a:prstGeom prst="rect">
            <a:avLst/>
          </a:prstGeom>
          <a:noFill/>
        </p:spPr>
        <p:txBody>
          <a:bodyPr wrap="square" rtlCol="0" anchor="t">
            <a:noAutofit/>
          </a:bodyPr>
          <a:lstStyle/>
          <a:p>
            <a:r>
              <a:rPr lang="zh-CN" altLang="en-US" sz="1200">
                <a:latin typeface="苹方-港" panose="020B0400000000000000" charset="-120"/>
                <a:ea typeface="苹方-港" panose="020B0400000000000000" charset="-120"/>
              </a:rPr>
              <a:t>Autumn Campus Recruitment</a:t>
            </a:r>
          </a:p>
        </p:txBody>
      </p:sp>
      <p:sp>
        <p:nvSpPr>
          <p:cNvPr id="11" name="文本框 10"/>
          <p:cNvSpPr txBox="1"/>
          <p:nvPr/>
        </p:nvSpPr>
        <p:spPr>
          <a:xfrm>
            <a:off x="5530850" y="6069965"/>
            <a:ext cx="2268220" cy="314960"/>
          </a:xfrm>
          <a:prstGeom prst="rect">
            <a:avLst/>
          </a:prstGeom>
          <a:noFill/>
        </p:spPr>
        <p:txBody>
          <a:bodyPr wrap="square" rtlCol="0" anchor="t">
            <a:noAutofit/>
          </a:bodyPr>
          <a:lstStyle/>
          <a:p>
            <a:r>
              <a:rPr lang="en-US" altLang="zh-CN" sz="1200">
                <a:latin typeface="苹方-港" panose="020B0400000000000000" charset="-120"/>
                <a:ea typeface="苹方-港" panose="020B0400000000000000" charset="-120"/>
              </a:rPr>
              <a:t>prepare</a:t>
            </a:r>
            <a:r>
              <a:rPr lang="zh-CN" altLang="en-US" sz="1200">
                <a:latin typeface="苹方-港" panose="020B0400000000000000" charset="-120"/>
                <a:ea typeface="苹方-港" panose="020B0400000000000000" charset="-120"/>
              </a:rPr>
              <a:t> a resume</a:t>
            </a:r>
          </a:p>
        </p:txBody>
      </p:sp>
      <p:sp>
        <p:nvSpPr>
          <p:cNvPr id="16" name="文本框 15"/>
          <p:cNvSpPr txBox="1"/>
          <p:nvPr/>
        </p:nvSpPr>
        <p:spPr>
          <a:xfrm>
            <a:off x="8409940" y="6069965"/>
            <a:ext cx="3281045" cy="314960"/>
          </a:xfrm>
          <a:prstGeom prst="rect">
            <a:avLst/>
          </a:prstGeom>
          <a:noFill/>
        </p:spPr>
        <p:txBody>
          <a:bodyPr wrap="square" rtlCol="0" anchor="t">
            <a:noAutofit/>
          </a:bodyPr>
          <a:lstStyle/>
          <a:p>
            <a:r>
              <a:rPr lang="en-US" altLang="zh-CN" sz="1200">
                <a:latin typeface="苹方-港" panose="020B0400000000000000" charset="-120"/>
                <a:ea typeface="苹方-港" panose="020B0400000000000000" charset="-120"/>
              </a:rPr>
              <a:t>w</a:t>
            </a:r>
            <a:r>
              <a:rPr lang="zh-CN" altLang="en-US" sz="1200">
                <a:latin typeface="苹方-港" panose="020B0400000000000000" charset="-120"/>
                <a:ea typeface="苹方-港" panose="020B0400000000000000" charset="-120"/>
              </a:rPr>
              <a:t>orried about not having a good resume</a:t>
            </a:r>
          </a:p>
        </p:txBody>
      </p:sp>
      <p:cxnSp>
        <p:nvCxnSpPr>
          <p:cNvPr id="17" name="直接箭头连接符 16"/>
          <p:cNvCxnSpPr/>
          <p:nvPr/>
        </p:nvCxnSpPr>
        <p:spPr>
          <a:xfrm>
            <a:off x="4204970" y="4590415"/>
            <a:ext cx="579120" cy="0"/>
          </a:xfrm>
          <a:prstGeom prst="straightConnector1">
            <a:avLst/>
          </a:prstGeom>
          <a:ln w="28575">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8" name="直接箭头连接符 17"/>
          <p:cNvCxnSpPr/>
          <p:nvPr/>
        </p:nvCxnSpPr>
        <p:spPr>
          <a:xfrm>
            <a:off x="7823835" y="4577715"/>
            <a:ext cx="579120" cy="0"/>
          </a:xfrm>
          <a:prstGeom prst="straightConnector1">
            <a:avLst/>
          </a:prstGeom>
          <a:ln w="28575">
            <a:solidFill>
              <a:schemeClr val="tx1"/>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7"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txBox="1"/>
          <p:nvPr/>
        </p:nvSpPr>
        <p:spPr>
          <a:xfrm>
            <a:off x="12616" y="-95"/>
            <a:ext cx="1300480" cy="1568450"/>
          </a:xfrm>
          <a:prstGeom prst="rect">
            <a:avLst/>
          </a:prstGeom>
          <a:noFill/>
        </p:spPr>
        <p:txBody>
          <a:bodyPr wrap="none" rtlCol="0">
            <a:spAutoFit/>
          </a:bodyPr>
          <a:lstStyle/>
          <a:p>
            <a:pPr algn="ctr"/>
            <a:r>
              <a:rPr lang="en-US" sz="9600" dirty="0">
                <a:solidFill>
                  <a:schemeClr val="bg1">
                    <a:lumMod val="85000"/>
                    <a:alpha val="30000"/>
                  </a:schemeClr>
                </a:solidFill>
                <a:latin typeface="Impact" panose="020B0806030902050204" pitchFamily="34" charset="0"/>
                <a:ea typeface="微软雅黑" panose="020B0503020204020204" pitchFamily="34" charset="-122"/>
                <a:cs typeface="Roboto Medium" panose="02000000000000000000" charset="0"/>
                <a:sym typeface="Arial" panose="020B0604020202090204" pitchFamily="34" charset="0"/>
              </a:rPr>
              <a:t>01</a:t>
            </a:r>
          </a:p>
        </p:txBody>
      </p:sp>
      <p:sp>
        <p:nvSpPr>
          <p:cNvPr id="40" name="Title 3"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txBox="1"/>
          <p:nvPr/>
        </p:nvSpPr>
        <p:spPr>
          <a:xfrm>
            <a:off x="6108700" y="3569866"/>
            <a:ext cx="4986528" cy="1114202"/>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panose="02000000000000000000" charset="0"/>
                <a:ea typeface="Roboto Thin" panose="02000000000000000000" charset="0"/>
                <a:cs typeface="Roboto Thin" panose="02000000000000000000" charset="0"/>
              </a:defRPr>
            </a:lvl1pPr>
          </a:lstStyle>
          <a:p>
            <a:pPr>
              <a:lnSpc>
                <a:spcPct val="150000"/>
              </a:lnSpc>
            </a:pPr>
            <a:endParaRPr lang="en-US" altLang="zh-CN" sz="1200" i="1" dirty="0">
              <a:latin typeface="Arial" panose="020B0604020202090204" pitchFamily="34" charset="0"/>
              <a:ea typeface="微软雅黑" panose="020B0503020204020204" pitchFamily="34" charset="-122"/>
              <a:sym typeface="Arial" panose="020B0604020202090204" pitchFamily="34" charset="0"/>
            </a:endParaRPr>
          </a:p>
        </p:txBody>
      </p:sp>
      <p:sp>
        <p:nvSpPr>
          <p:cNvPr id="3" name="e7d195523061f1c0" descr="e7d195523061f1c03a90ee8e42cb24248e56383cd534985688F9F494128731F165EE95AB4B0C0A38076AAEA07667B1565C446FC45FF01DFB0E885BCDBDF3A284F3DB14DA61DD97F0BAB2E6C668FB493114B6F0C12645A3C7CB29F679DD9C901E5401ACD392C5F6544B1F8BA56FEBBD24D97B256277F4C99FFE66E210DEEE1309E8EA32715A40F154" hidden="1"/>
          <p:cNvSpPr txBox="1"/>
          <p:nvPr/>
        </p:nvSpPr>
        <p:spPr>
          <a:xfrm>
            <a:off x="-355600" y="1803400"/>
            <a:ext cx="268022" cy="1016000"/>
          </a:xfrm>
          <a:prstGeom prst="rect">
            <a:avLst/>
          </a:prstGeom>
          <a:noFill/>
        </p:spPr>
        <p:txBody>
          <a:bodyPr vert="wordArtVert" rtlCol="0">
            <a:spAutoFit/>
          </a:bodyPr>
          <a:lstStyle/>
          <a:p>
            <a:r>
              <a:rPr lang="en-US" altLang="zh-CN" sz="100">
                <a:latin typeface="Arial" panose="020B0604020202090204" pitchFamily="34" charset="0"/>
                <a:ea typeface="微软雅黑" panose="020B0503020204020204" pitchFamily="34" charset="-122"/>
                <a:sym typeface="Arial" panose="020B0604020202090204" pitchFamily="34" charset="0"/>
              </a:rPr>
              <a:t>e7d195523061f1c03a90ee8e42cb24248e56383cd534985688F9F494128731F165EE95AB4B0C0A38076AAEA07667B1565C446FC45FF01DFB0E885BCDBDF3A284F3DB14DA61DD97F0BAB2E6C668FB493114B6F0C12645A3C7CB29F679DD9C901E5401ACD392C5F6544B1F8BA56FEBBD24D97B256277F4C99FFE66E210DEEE1309E8EA32715A40F154</a:t>
            </a:r>
            <a:endParaRPr lang="zh-CN" altLang="en-US" sz="100">
              <a:latin typeface="Arial" panose="020B0604020202090204" pitchFamily="34" charset="0"/>
              <a:ea typeface="微软雅黑" panose="020B0503020204020204" pitchFamily="34" charset="-122"/>
              <a:sym typeface="Arial" panose="020B0604020202090204" pitchFamily="34" charset="0"/>
            </a:endParaRPr>
          </a:p>
        </p:txBody>
      </p:sp>
      <p:grpSp>
        <p:nvGrpSpPr>
          <p:cNvPr id="10" name="Group 10"/>
          <p:cNvGrpSpPr/>
          <p:nvPr/>
        </p:nvGrpSpPr>
        <p:grpSpPr>
          <a:xfrm>
            <a:off x="-703649" y="2214562"/>
            <a:ext cx="5260708" cy="5050874"/>
            <a:chOff x="1220118" y="2343274"/>
            <a:chExt cx="2450851" cy="2450851"/>
          </a:xfrm>
        </p:grpSpPr>
        <p:sp>
          <p:nvSpPr>
            <p:cNvPr id="13" name="Oval 11"/>
            <p:cNvSpPr/>
            <p:nvPr/>
          </p:nvSpPr>
          <p:spPr>
            <a:xfrm>
              <a:off x="1220118" y="2343274"/>
              <a:ext cx="2450851" cy="2450851"/>
            </a:xfrm>
            <a:prstGeom prst="ellipse">
              <a:avLst/>
            </a:prstGeom>
            <a:solidFill>
              <a:schemeClr val="accent3">
                <a:alpha val="13000"/>
              </a:scheme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4" name="Oval 12"/>
            <p:cNvSpPr/>
            <p:nvPr/>
          </p:nvSpPr>
          <p:spPr>
            <a:xfrm>
              <a:off x="1395764" y="2518920"/>
              <a:ext cx="2099561" cy="2099561"/>
            </a:xfrm>
            <a:prstGeom prst="ellipse">
              <a:avLst/>
            </a:prstGeom>
            <a:solidFill>
              <a:schemeClr val="accent3">
                <a:alpha val="25000"/>
              </a:scheme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2" name="文本框 1"/>
          <p:cNvSpPr txBox="1"/>
          <p:nvPr/>
        </p:nvSpPr>
        <p:spPr>
          <a:xfrm>
            <a:off x="1517015" y="411480"/>
            <a:ext cx="10162540" cy="2861310"/>
          </a:xfrm>
          <a:prstGeom prst="rect">
            <a:avLst/>
          </a:prstGeom>
          <a:noFill/>
        </p:spPr>
        <p:txBody>
          <a:bodyPr wrap="square" rtlCol="0" anchor="t">
            <a:spAutoFit/>
          </a:bodyPr>
          <a:lstStyle/>
          <a:p>
            <a:pPr algn="just"/>
            <a:r>
              <a:rPr lang="zh-CN" altLang="en-US">
                <a:latin typeface="+mn-cs"/>
                <a:ea typeface="苹方-港" panose="020B0400000000000000" charset="-120"/>
                <a:sym typeface="+mn-ea"/>
              </a:rPr>
              <a:t>Qiu is a fresh graduate from a computer science program in a QS Top100 university, and he wants to work as a backend Java developer. He is looking forward to securing a satisfactory job in the autumn campus recruitment and hopes to join a major internet company with an annual salary of around 400,000 yuan, preferably in Shenzhen. However, he finds that there are too many internet companies in Shenzhen, and screening them takes a lot of time and is inefficient. Moreover, he has noticed that there are many fresh graduates with a background similar to his, and each position may receive thousands or even tens of thousands of resumes, so the competition is intense. If he doesn't apply as soon as the position is posted, he might miss the best recruitment time.</a:t>
            </a:r>
            <a:endParaRPr lang="zh-CN" altLang="en-US">
              <a:latin typeface="+mn-cs"/>
              <a:ea typeface="苹方-港" panose="020B0400000000000000" charset="-120"/>
            </a:endParaRPr>
          </a:p>
          <a:p>
            <a:pPr algn="just"/>
            <a:endParaRPr lang="zh-CN" altLang="en-US">
              <a:latin typeface="+mn-cs"/>
              <a:ea typeface="苹方-港" panose="020B0400000000000000" charset="-120"/>
            </a:endParaRPr>
          </a:p>
        </p:txBody>
      </p:sp>
      <p:sp>
        <p:nvSpPr>
          <p:cNvPr id="9" name="文本框 8"/>
          <p:cNvSpPr txBox="1"/>
          <p:nvPr/>
        </p:nvSpPr>
        <p:spPr>
          <a:xfrm>
            <a:off x="1313180" y="6069965"/>
            <a:ext cx="2472055" cy="314960"/>
          </a:xfrm>
          <a:prstGeom prst="rect">
            <a:avLst/>
          </a:prstGeom>
          <a:noFill/>
        </p:spPr>
        <p:txBody>
          <a:bodyPr wrap="square" rtlCol="0" anchor="t">
            <a:noAutofit/>
          </a:bodyPr>
          <a:lstStyle/>
          <a:p>
            <a:r>
              <a:rPr lang="en-US" altLang="zh-CN" sz="1200">
                <a:latin typeface="苹方-港" panose="020B0400000000000000" charset="-120"/>
                <a:ea typeface="苹方-港" panose="020B0400000000000000" charset="-120"/>
              </a:rPr>
              <a:t>dream to </a:t>
            </a:r>
            <a:r>
              <a:rPr lang="zh-CN" altLang="en-US" sz="1200">
                <a:latin typeface="苹方-港" panose="020B0400000000000000" charset="-120"/>
                <a:ea typeface="苹方-港" panose="020B0400000000000000" charset="-120"/>
              </a:rPr>
              <a:t>work as a backend Java developer</a:t>
            </a:r>
          </a:p>
        </p:txBody>
      </p:sp>
      <p:sp>
        <p:nvSpPr>
          <p:cNvPr id="11" name="文本框 10"/>
          <p:cNvSpPr txBox="1"/>
          <p:nvPr/>
        </p:nvSpPr>
        <p:spPr>
          <a:xfrm>
            <a:off x="5177155" y="6069965"/>
            <a:ext cx="2268220" cy="314960"/>
          </a:xfrm>
          <a:prstGeom prst="rect">
            <a:avLst/>
          </a:prstGeom>
          <a:noFill/>
        </p:spPr>
        <p:txBody>
          <a:bodyPr wrap="square" rtlCol="0" anchor="t">
            <a:noAutofit/>
          </a:bodyPr>
          <a:lstStyle/>
          <a:p>
            <a:r>
              <a:rPr sz="1200">
                <a:latin typeface="苹方-港" panose="020B0400000000000000" charset="-120"/>
                <a:ea typeface="苹方-港" panose="020B0400000000000000" charset="-120"/>
              </a:rPr>
              <a:t>too many Internet companies</a:t>
            </a:r>
            <a:r>
              <a:rPr lang="en-US" sz="1200">
                <a:latin typeface="苹方-港" panose="020B0400000000000000" charset="-120"/>
                <a:ea typeface="苹方-港" panose="020B0400000000000000" charset="-120"/>
              </a:rPr>
              <a:t> and take much time</a:t>
            </a:r>
          </a:p>
        </p:txBody>
      </p:sp>
      <p:sp>
        <p:nvSpPr>
          <p:cNvPr id="16" name="文本框 15"/>
          <p:cNvSpPr txBox="1"/>
          <p:nvPr/>
        </p:nvSpPr>
        <p:spPr>
          <a:xfrm>
            <a:off x="8594725" y="6069965"/>
            <a:ext cx="2939415" cy="314960"/>
          </a:xfrm>
          <a:prstGeom prst="rect">
            <a:avLst/>
          </a:prstGeom>
          <a:noFill/>
        </p:spPr>
        <p:txBody>
          <a:bodyPr wrap="square" rtlCol="0" anchor="t">
            <a:noAutofit/>
          </a:bodyPr>
          <a:lstStyle/>
          <a:p>
            <a:r>
              <a:rPr lang="en-US" altLang="zh-CN" sz="1200">
                <a:latin typeface="苹方-港" panose="020B0400000000000000" charset="-120"/>
                <a:ea typeface="苹方-港" panose="020B0400000000000000" charset="-120"/>
              </a:rPr>
              <a:t>w</a:t>
            </a:r>
            <a:r>
              <a:rPr lang="zh-CN" altLang="en-US" sz="1200">
                <a:latin typeface="苹方-港" panose="020B0400000000000000" charset="-120"/>
                <a:ea typeface="苹方-港" panose="020B0400000000000000" charset="-120"/>
              </a:rPr>
              <a:t>orried about </a:t>
            </a:r>
            <a:r>
              <a:rPr lang="en-US" altLang="zh-CN" sz="1200">
                <a:latin typeface="苹方-港" panose="020B0400000000000000" charset="-120"/>
                <a:ea typeface="苹方-港" panose="020B0400000000000000" charset="-120"/>
              </a:rPr>
              <a:t>t</a:t>
            </a:r>
            <a:r>
              <a:rPr lang="zh-CN" altLang="en-US" sz="1200">
                <a:latin typeface="苹方-港" panose="020B0400000000000000" charset="-120"/>
                <a:ea typeface="苹方-港" panose="020B0400000000000000" charset="-120"/>
              </a:rPr>
              <a:t>oo much competition</a:t>
            </a:r>
          </a:p>
        </p:txBody>
      </p:sp>
      <p:cxnSp>
        <p:nvCxnSpPr>
          <p:cNvPr id="17" name="直接箭头连接符 16"/>
          <p:cNvCxnSpPr/>
          <p:nvPr/>
        </p:nvCxnSpPr>
        <p:spPr>
          <a:xfrm>
            <a:off x="4217670" y="4590415"/>
            <a:ext cx="579120" cy="0"/>
          </a:xfrm>
          <a:prstGeom prst="straightConnector1">
            <a:avLst/>
          </a:prstGeom>
          <a:ln w="28575">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8" name="直接箭头连接符 17"/>
          <p:cNvCxnSpPr/>
          <p:nvPr/>
        </p:nvCxnSpPr>
        <p:spPr>
          <a:xfrm>
            <a:off x="7836535" y="4577715"/>
            <a:ext cx="579120" cy="0"/>
          </a:xfrm>
          <a:prstGeom prst="straightConnector1">
            <a:avLst/>
          </a:prstGeom>
          <a:ln w="28575">
            <a:solidFill>
              <a:schemeClr val="tx1"/>
            </a:solidFill>
            <a:tailEnd type="arrow"/>
          </a:ln>
        </p:spPr>
        <p:style>
          <a:lnRef idx="2">
            <a:schemeClr val="accent1"/>
          </a:lnRef>
          <a:fillRef idx="0">
            <a:srgbClr val="FFFFFF"/>
          </a:fillRef>
          <a:effectRef idx="0">
            <a:srgbClr val="FFFFFF"/>
          </a:effectRef>
          <a:fontRef idx="minor">
            <a:schemeClr val="tx1"/>
          </a:fontRef>
        </p:style>
      </p:cxnSp>
      <p:pic>
        <p:nvPicPr>
          <p:cNvPr id="5" name="图片 4"/>
          <p:cNvPicPr>
            <a:picLocks noChangeAspect="1"/>
          </p:cNvPicPr>
          <p:nvPr/>
        </p:nvPicPr>
        <p:blipFill>
          <a:blip r:embed="rId3"/>
          <a:stretch>
            <a:fillRect/>
          </a:stretch>
        </p:blipFill>
        <p:spPr>
          <a:xfrm>
            <a:off x="8514715" y="3174365"/>
            <a:ext cx="2852420" cy="2790825"/>
          </a:xfrm>
          <a:prstGeom prst="rect">
            <a:avLst/>
          </a:prstGeom>
        </p:spPr>
      </p:pic>
      <p:pic>
        <p:nvPicPr>
          <p:cNvPr id="7" name="图片 6"/>
          <p:cNvPicPr>
            <a:picLocks noChangeAspect="1"/>
          </p:cNvPicPr>
          <p:nvPr/>
        </p:nvPicPr>
        <p:blipFill>
          <a:blip r:embed="rId4"/>
          <a:stretch>
            <a:fillRect/>
          </a:stretch>
        </p:blipFill>
        <p:spPr>
          <a:xfrm>
            <a:off x="4885055" y="3174365"/>
            <a:ext cx="2852420" cy="2799715"/>
          </a:xfrm>
          <a:prstGeom prst="rect">
            <a:avLst/>
          </a:prstGeom>
        </p:spPr>
      </p:pic>
      <p:pic>
        <p:nvPicPr>
          <p:cNvPr id="12" name="图片 11"/>
          <p:cNvPicPr>
            <a:picLocks noChangeAspect="1"/>
          </p:cNvPicPr>
          <p:nvPr/>
        </p:nvPicPr>
        <p:blipFill>
          <a:blip r:embed="rId5"/>
          <a:stretch>
            <a:fillRect/>
          </a:stretch>
        </p:blipFill>
        <p:spPr>
          <a:xfrm>
            <a:off x="1116330" y="3136265"/>
            <a:ext cx="2865120" cy="282892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7"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txBox="1"/>
          <p:nvPr/>
        </p:nvSpPr>
        <p:spPr>
          <a:xfrm>
            <a:off x="12616" y="-95"/>
            <a:ext cx="1300480" cy="1568450"/>
          </a:xfrm>
          <a:prstGeom prst="rect">
            <a:avLst/>
          </a:prstGeom>
          <a:noFill/>
        </p:spPr>
        <p:txBody>
          <a:bodyPr wrap="none" rtlCol="0">
            <a:spAutoFit/>
          </a:bodyPr>
          <a:lstStyle/>
          <a:p>
            <a:pPr algn="ctr"/>
            <a:r>
              <a:rPr lang="en-US" sz="9600" dirty="0">
                <a:solidFill>
                  <a:schemeClr val="bg1">
                    <a:lumMod val="85000"/>
                    <a:alpha val="30000"/>
                  </a:schemeClr>
                </a:solidFill>
                <a:latin typeface="Impact" panose="020B0806030902050204" pitchFamily="34" charset="0"/>
                <a:ea typeface="微软雅黑" panose="020B0503020204020204" pitchFamily="34" charset="-122"/>
                <a:cs typeface="Roboto Medium" panose="02000000000000000000" charset="0"/>
                <a:sym typeface="Arial" panose="020B0604020202090204" pitchFamily="34" charset="0"/>
              </a:rPr>
              <a:t>01</a:t>
            </a:r>
          </a:p>
        </p:txBody>
      </p:sp>
      <p:sp>
        <p:nvSpPr>
          <p:cNvPr id="3" name="e7d195523061f1c0" descr="e7d195523061f1c03a90ee8e42cb24248e56383cd534985688F9F494128731F165EE95AB4B0C0A38076AAEA07667B1565C446FC45FF01DFB0E885BCDBDF3A284F3DB14DA61DD97F0BAB2E6C668FB493114B6F0C12645A3C7CB29F679DD9C901E5401ACD392C5F6544B1F8BA56FEBBD24D97B256277F4C99FFE66E210DEEE1309E8EA32715A40F154" hidden="1"/>
          <p:cNvSpPr txBox="1"/>
          <p:nvPr/>
        </p:nvSpPr>
        <p:spPr>
          <a:xfrm>
            <a:off x="-355600" y="1803400"/>
            <a:ext cx="268022" cy="1016000"/>
          </a:xfrm>
          <a:prstGeom prst="rect">
            <a:avLst/>
          </a:prstGeom>
          <a:noFill/>
        </p:spPr>
        <p:txBody>
          <a:bodyPr vert="wordArtVert" rtlCol="0">
            <a:spAutoFit/>
          </a:bodyPr>
          <a:lstStyle/>
          <a:p>
            <a:r>
              <a:rPr lang="en-US" altLang="zh-CN" sz="100">
                <a:latin typeface="Arial" panose="020B0604020202090204" pitchFamily="34" charset="0"/>
                <a:ea typeface="微软雅黑" panose="020B0503020204020204" pitchFamily="34" charset="-122"/>
                <a:sym typeface="Arial" panose="020B0604020202090204" pitchFamily="34" charset="0"/>
              </a:rPr>
              <a:t>e7d195523061f1c03a90ee8e42cb24248e56383cd534985688F9F494128731F165EE95AB4B0C0A38076AAEA07667B1565C446FC45FF01DFB0E885BCDBDF3A284F3DB14DA61DD97F0BAB2E6C668FB493114B6F0C12645A3C7CB29F679DD9C901E5401ACD392C5F6544B1F8BA56FEBBD24D97B256277F4C99FFE66E210DEEE1309E8EA32715A40F154</a:t>
            </a:r>
            <a:endParaRPr lang="zh-CN" altLang="en-US" sz="100">
              <a:latin typeface="Arial" panose="020B0604020202090204" pitchFamily="34" charset="0"/>
              <a:ea typeface="微软雅黑" panose="020B0503020204020204" pitchFamily="34" charset="-122"/>
              <a:sym typeface="Arial" panose="020B0604020202090204" pitchFamily="34" charset="0"/>
            </a:endParaRPr>
          </a:p>
        </p:txBody>
      </p:sp>
      <p:grpSp>
        <p:nvGrpSpPr>
          <p:cNvPr id="10" name="Group 10"/>
          <p:cNvGrpSpPr/>
          <p:nvPr/>
        </p:nvGrpSpPr>
        <p:grpSpPr>
          <a:xfrm>
            <a:off x="-703649" y="2214562"/>
            <a:ext cx="5260708" cy="5050874"/>
            <a:chOff x="1220118" y="2343274"/>
            <a:chExt cx="2450851" cy="2450851"/>
          </a:xfrm>
        </p:grpSpPr>
        <p:sp>
          <p:nvSpPr>
            <p:cNvPr id="13" name="Oval 11"/>
            <p:cNvSpPr/>
            <p:nvPr/>
          </p:nvSpPr>
          <p:spPr>
            <a:xfrm>
              <a:off x="1220118" y="2343274"/>
              <a:ext cx="2450851" cy="2450851"/>
            </a:xfrm>
            <a:prstGeom prst="ellipse">
              <a:avLst/>
            </a:prstGeom>
            <a:solidFill>
              <a:schemeClr val="accent3">
                <a:alpha val="13000"/>
              </a:scheme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4" name="Oval 12"/>
            <p:cNvSpPr/>
            <p:nvPr/>
          </p:nvSpPr>
          <p:spPr>
            <a:xfrm>
              <a:off x="1395764" y="2518920"/>
              <a:ext cx="2099561" cy="2099561"/>
            </a:xfrm>
            <a:prstGeom prst="ellipse">
              <a:avLst/>
            </a:prstGeom>
            <a:solidFill>
              <a:schemeClr val="accent3">
                <a:alpha val="25000"/>
              </a:scheme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32" name="Title 3"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txBox="1"/>
          <p:nvPr/>
        </p:nvSpPr>
        <p:spPr>
          <a:xfrm>
            <a:off x="1317625" y="327025"/>
            <a:ext cx="6702425" cy="72834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0070C0"/>
                </a:solidFill>
                <a:latin typeface="Arial" panose="020B0604020202090204" pitchFamily="34" charset="0"/>
                <a:ea typeface="微软雅黑" panose="020B0503020204020204" pitchFamily="34" charset="-122"/>
                <a:sym typeface="Arial" panose="020B0604020202090204" pitchFamily="34" charset="0"/>
              </a:rPr>
              <a:t>1.2 Competition Analysis</a:t>
            </a:r>
          </a:p>
        </p:txBody>
      </p:sp>
      <p:sp>
        <p:nvSpPr>
          <p:cNvPr id="4" name="Rectangle 6"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a:xfrm>
            <a:off x="172720" y="1820545"/>
            <a:ext cx="5799455" cy="2148205"/>
          </a:xfrm>
          <a:prstGeom prst="rect">
            <a:avLst/>
          </a:prstGeom>
          <a:solidFill>
            <a:schemeClr val="bg1"/>
          </a:solidFill>
          <a:ln>
            <a:noFill/>
          </a:ln>
          <a:effectLst>
            <a:outerShdw blurRad="622300" dist="2540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Arial" panose="020B0604020202090204" pitchFamily="34" charset="0"/>
              <a:ea typeface="微软雅黑" panose="020B0503020204020204" pitchFamily="34" charset="-122"/>
              <a:sym typeface="Arial" panose="020B0604020202090204" pitchFamily="34" charset="0"/>
            </a:endParaRPr>
          </a:p>
        </p:txBody>
      </p:sp>
      <p:sp>
        <p:nvSpPr>
          <p:cNvPr id="42" name="TextBox 41"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txBox="1"/>
          <p:nvPr/>
        </p:nvSpPr>
        <p:spPr>
          <a:xfrm>
            <a:off x="1293495" y="2341880"/>
            <a:ext cx="4425950" cy="641985"/>
          </a:xfrm>
          <a:prstGeom prst="rect">
            <a:avLst/>
          </a:prstGeom>
          <a:noFill/>
        </p:spPr>
        <p:txBody>
          <a:bodyPr wrap="square" lIns="0" tIns="0" rIns="0" bIns="0" rtlCol="0">
            <a:noAutofit/>
          </a:bodyPr>
          <a:lstStyle/>
          <a:p>
            <a:pPr algn="just"/>
            <a:r>
              <a:rPr lang="en-US" sz="1200" b="1" dirty="0">
                <a:latin typeface="Arial Bold" panose="020B0604020202090204" charset="0"/>
                <a:ea typeface="微软雅黑" panose="020B0503020204020204" pitchFamily="34" charset="-122"/>
                <a:cs typeface="Arial Bold" panose="020B0604020202090204" charset="0"/>
                <a:sym typeface="Arial" panose="020B0604020202090204" pitchFamily="34" charset="0"/>
              </a:rPr>
              <a:t>Product Feature</a:t>
            </a:r>
          </a:p>
          <a:p>
            <a:pPr algn="just"/>
            <a:r>
              <a:rPr lang="en-US" sz="1200" dirty="0">
                <a:latin typeface="+mn-cs"/>
                <a:ea typeface="微软雅黑" panose="020B0503020204020204" pitchFamily="34" charset="-122"/>
                <a:sym typeface="Arial" panose="020B0604020202090204" pitchFamily="34" charset="0"/>
              </a:rPr>
              <a:t>In addition to job search functions, it also provides a professional social network where users can establish and maintain professional contacts.</a:t>
            </a:r>
          </a:p>
          <a:p>
            <a:pPr algn="just"/>
            <a:endParaRPr lang="en-US" sz="1200" dirty="0">
              <a:latin typeface="+mn-cs"/>
              <a:ea typeface="微软雅黑" panose="020B0503020204020204" pitchFamily="34" charset="-122"/>
              <a:sym typeface="Arial" panose="020B0604020202090204" pitchFamily="34" charset="0"/>
            </a:endParaRPr>
          </a:p>
        </p:txBody>
      </p:sp>
      <p:sp>
        <p:nvSpPr>
          <p:cNvPr id="37" name="Rectangle 54"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a:xfrm>
            <a:off x="1293495" y="1922145"/>
            <a:ext cx="982345" cy="368300"/>
          </a:xfrm>
          <a:prstGeom prst="rect">
            <a:avLst/>
          </a:prstGeom>
          <a:solidFill>
            <a:schemeClr val="accent2"/>
          </a:solidFill>
        </p:spPr>
        <p:txBody>
          <a:bodyPr wrap="square">
            <a:noAutofit/>
          </a:bodyPr>
          <a:lstStyle/>
          <a:p>
            <a:r>
              <a:rPr lang="en-US" sz="1600" b="1" dirty="0" err="1">
                <a:solidFill>
                  <a:schemeClr val="tx1"/>
                </a:solidFill>
                <a:latin typeface="Arial Bold" panose="020B0604020202090204" charset="0"/>
                <a:ea typeface="微软雅黑" panose="020B0503020204020204" pitchFamily="34" charset="-122"/>
                <a:cs typeface="Arial Bold" panose="020B0604020202090204" charset="0"/>
                <a:sym typeface="Arial" panose="020B0604020202090204" pitchFamily="34" charset="0"/>
              </a:rPr>
              <a:t>linkedin</a:t>
            </a:r>
          </a:p>
        </p:txBody>
      </p:sp>
      <p:pic>
        <p:nvPicPr>
          <p:cNvPr id="26" name="图片 25"/>
          <p:cNvPicPr>
            <a:picLocks noChangeAspect="1"/>
          </p:cNvPicPr>
          <p:nvPr/>
        </p:nvPicPr>
        <p:blipFill>
          <a:blip r:embed="rId3"/>
          <a:stretch>
            <a:fillRect/>
          </a:stretch>
        </p:blipFill>
        <p:spPr>
          <a:xfrm>
            <a:off x="367030" y="1889760"/>
            <a:ext cx="826135" cy="826135"/>
          </a:xfrm>
          <a:prstGeom prst="rect">
            <a:avLst/>
          </a:prstGeom>
        </p:spPr>
      </p:pic>
      <p:sp>
        <p:nvSpPr>
          <p:cNvPr id="29" name="文本框 28"/>
          <p:cNvSpPr txBox="1"/>
          <p:nvPr/>
        </p:nvSpPr>
        <p:spPr>
          <a:xfrm>
            <a:off x="1207135" y="3082925"/>
            <a:ext cx="4676140" cy="826135"/>
          </a:xfrm>
          <a:prstGeom prst="rect">
            <a:avLst/>
          </a:prstGeom>
          <a:noFill/>
        </p:spPr>
        <p:txBody>
          <a:bodyPr wrap="square" rtlCol="0" anchor="t">
            <a:noAutofit/>
          </a:bodyPr>
          <a:lstStyle/>
          <a:p>
            <a:pPr algn="just"/>
            <a:r>
              <a:rPr lang="en-US" altLang="zh-CN" sz="1200" b="1">
                <a:latin typeface="PingFang SC Semibold" panose="020B0400000000000000" charset="-122"/>
                <a:ea typeface="PingFang SC Semibold" panose="020B0400000000000000" charset="-122"/>
                <a:cs typeface="Arial Bold" panose="020B0604020202090204" charset="0"/>
                <a:sym typeface="+mn-ea"/>
              </a:rPr>
              <a:t>Main Users</a:t>
            </a:r>
          </a:p>
          <a:p>
            <a:pPr algn="just"/>
            <a:r>
              <a:rPr lang="en-US" altLang="zh-CN" sz="1200">
                <a:latin typeface="PingFang SC Regular" panose="020B0400000000000000" charset="-122"/>
                <a:ea typeface="PingFang SC Regular" panose="020B0400000000000000" charset="-122"/>
                <a:sym typeface="+mn-ea"/>
              </a:rPr>
              <a:t>F</a:t>
            </a:r>
            <a:r>
              <a:rPr lang="zh-CN" altLang="en-US" sz="1200">
                <a:latin typeface="PingFang SC Regular" panose="020B0400000000000000" charset="-122"/>
                <a:ea typeface="PingFang SC Regular" panose="020B0400000000000000" charset="-122"/>
                <a:sym typeface="+mn-ea"/>
              </a:rPr>
              <a:t>or job seekers looking for</a:t>
            </a:r>
            <a:r>
              <a:rPr lang="en-US" altLang="zh-CN" sz="1200">
                <a:latin typeface="PingFang SC Regular" panose="020B0400000000000000" charset="-122"/>
                <a:ea typeface="PingFang SC Regular" panose="020B0400000000000000" charset="-122"/>
                <a:sym typeface="+mn-ea"/>
              </a:rPr>
              <a:t> upscale</a:t>
            </a:r>
            <a:r>
              <a:rPr lang="zh-CN" altLang="en-US" sz="1200">
                <a:latin typeface="PingFang SC Regular" panose="020B0400000000000000" charset="-122"/>
                <a:ea typeface="PingFang SC Regular" panose="020B0400000000000000" charset="-122"/>
                <a:sym typeface="+mn-ea"/>
              </a:rPr>
              <a:t> career opportunities and international positions, as well as users who need to build professional networks.</a:t>
            </a:r>
          </a:p>
        </p:txBody>
      </p:sp>
      <p:sp>
        <p:nvSpPr>
          <p:cNvPr id="79" name="Rectangle 6"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a:xfrm>
            <a:off x="172720" y="4246245"/>
            <a:ext cx="5799455" cy="2148205"/>
          </a:xfrm>
          <a:prstGeom prst="rect">
            <a:avLst/>
          </a:prstGeom>
          <a:solidFill>
            <a:schemeClr val="bg1"/>
          </a:solidFill>
          <a:ln>
            <a:noFill/>
          </a:ln>
          <a:effectLst>
            <a:outerShdw blurRad="622300" dist="2540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Arial" panose="020B0604020202090204" pitchFamily="34" charset="0"/>
              <a:ea typeface="微软雅黑" panose="020B0503020204020204" pitchFamily="34" charset="-122"/>
              <a:sym typeface="Arial" panose="020B0604020202090204" pitchFamily="34" charset="0"/>
            </a:endParaRPr>
          </a:p>
        </p:txBody>
      </p:sp>
      <p:sp>
        <p:nvSpPr>
          <p:cNvPr id="80" name="TextBox 41"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txBox="1"/>
          <p:nvPr/>
        </p:nvSpPr>
        <p:spPr>
          <a:xfrm>
            <a:off x="1293495" y="4767580"/>
            <a:ext cx="4425950" cy="641985"/>
          </a:xfrm>
          <a:prstGeom prst="rect">
            <a:avLst/>
          </a:prstGeom>
          <a:noFill/>
        </p:spPr>
        <p:txBody>
          <a:bodyPr wrap="square" lIns="0" tIns="0" rIns="0" bIns="0" rtlCol="0">
            <a:noAutofit/>
          </a:bodyPr>
          <a:lstStyle/>
          <a:p>
            <a:pPr algn="just"/>
            <a:r>
              <a:rPr lang="en-US" sz="1200" b="1" dirty="0">
                <a:latin typeface="Arial Bold" panose="020B0604020202090204" charset="0"/>
                <a:ea typeface="微软雅黑" panose="020B0503020204020204" pitchFamily="34" charset="-122"/>
                <a:cs typeface="Arial Bold" panose="020B0604020202090204" charset="0"/>
                <a:sym typeface="Arial" panose="020B0604020202090204" pitchFamily="34" charset="0"/>
              </a:rPr>
              <a:t>Product Feature</a:t>
            </a:r>
          </a:p>
          <a:p>
            <a:pPr algn="just"/>
            <a:r>
              <a:rPr lang="en-US" sz="1200" dirty="0">
                <a:latin typeface="+mn-cs"/>
                <a:ea typeface="微软雅黑" panose="020B0503020204020204" pitchFamily="34" charset="-122"/>
                <a:sym typeface="Arial" panose="020B0604020202090204" pitchFamily="34" charset="0"/>
              </a:rPr>
              <a:t>Highlights the advantages of communicating directly with recruitment decision makers, providing quick feedback and interview scheduling.</a:t>
            </a:r>
          </a:p>
        </p:txBody>
      </p:sp>
      <p:sp>
        <p:nvSpPr>
          <p:cNvPr id="81" name="Rectangle 54"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a:xfrm>
            <a:off x="1293495" y="4347845"/>
            <a:ext cx="982345" cy="368300"/>
          </a:xfrm>
          <a:prstGeom prst="rect">
            <a:avLst/>
          </a:prstGeom>
          <a:solidFill>
            <a:schemeClr val="accent2"/>
          </a:solidFill>
        </p:spPr>
        <p:txBody>
          <a:bodyPr wrap="square">
            <a:noAutofit/>
          </a:bodyPr>
          <a:lstStyle/>
          <a:p>
            <a:pPr algn="ctr"/>
            <a:r>
              <a:rPr lang="en-US" sz="1600" b="1" dirty="0" err="1">
                <a:solidFill>
                  <a:schemeClr val="tx1"/>
                </a:solidFill>
                <a:latin typeface="Arial Bold" panose="020B0604020202090204" charset="0"/>
                <a:ea typeface="微软雅黑" panose="020B0503020204020204" pitchFamily="34" charset="-122"/>
                <a:cs typeface="Arial Bold" panose="020B0604020202090204" charset="0"/>
                <a:sym typeface="Arial" panose="020B0604020202090204" pitchFamily="34" charset="0"/>
              </a:rPr>
              <a:t>BOSS</a:t>
            </a:r>
          </a:p>
        </p:txBody>
      </p:sp>
      <p:sp>
        <p:nvSpPr>
          <p:cNvPr id="83" name="文本框 82"/>
          <p:cNvSpPr txBox="1"/>
          <p:nvPr/>
        </p:nvSpPr>
        <p:spPr>
          <a:xfrm>
            <a:off x="1207135" y="5508625"/>
            <a:ext cx="4676140" cy="826135"/>
          </a:xfrm>
          <a:prstGeom prst="rect">
            <a:avLst/>
          </a:prstGeom>
          <a:noFill/>
        </p:spPr>
        <p:txBody>
          <a:bodyPr wrap="square" rtlCol="0" anchor="t">
            <a:noAutofit/>
          </a:bodyPr>
          <a:lstStyle/>
          <a:p>
            <a:pPr algn="just"/>
            <a:r>
              <a:rPr lang="en-US" altLang="zh-CN" sz="1200" b="1">
                <a:latin typeface="PingFang SC Semibold" panose="020B0400000000000000" charset="-122"/>
                <a:ea typeface="PingFang SC Semibold" panose="020B0400000000000000" charset="-122"/>
                <a:cs typeface="Arial Bold" panose="020B0604020202090204" charset="0"/>
                <a:sym typeface="+mn-ea"/>
              </a:rPr>
              <a:t>Main Users</a:t>
            </a:r>
          </a:p>
          <a:p>
            <a:pPr algn="just"/>
            <a:r>
              <a:rPr lang="en-US" sz="1200">
                <a:latin typeface="PingFang SC Regular" panose="020B0400000000000000" charset="-122"/>
                <a:ea typeface="PingFang SC Regular" panose="020B0400000000000000" charset="-122"/>
                <a:sym typeface="+mn-ea"/>
              </a:rPr>
              <a:t>S</a:t>
            </a:r>
            <a:r>
              <a:rPr sz="1200">
                <a:latin typeface="PingFang SC Regular" panose="020B0400000000000000" charset="-122"/>
                <a:ea typeface="PingFang SC Regular" panose="020B0400000000000000" charset="-122"/>
                <a:sym typeface="+mn-ea"/>
              </a:rPr>
              <a:t>uitable for job seekers pursuing direct communication with recruiters, especially those in the internet and technology industries.</a:t>
            </a:r>
          </a:p>
        </p:txBody>
      </p:sp>
      <p:sp>
        <p:nvSpPr>
          <p:cNvPr id="84" name="Rectangle 6"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a:xfrm>
            <a:off x="6208395" y="1820545"/>
            <a:ext cx="5799455" cy="2148205"/>
          </a:xfrm>
          <a:prstGeom prst="rect">
            <a:avLst/>
          </a:prstGeom>
          <a:solidFill>
            <a:schemeClr val="bg1"/>
          </a:solidFill>
          <a:ln>
            <a:noFill/>
          </a:ln>
          <a:effectLst>
            <a:outerShdw blurRad="622300" dist="2540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Arial" panose="020B0604020202090204" pitchFamily="34" charset="0"/>
              <a:ea typeface="微软雅黑" panose="020B0503020204020204" pitchFamily="34" charset="-122"/>
              <a:sym typeface="Arial" panose="020B0604020202090204" pitchFamily="34" charset="0"/>
            </a:endParaRPr>
          </a:p>
        </p:txBody>
      </p:sp>
      <p:sp>
        <p:nvSpPr>
          <p:cNvPr id="85" name="TextBox 41"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txBox="1"/>
          <p:nvPr/>
        </p:nvSpPr>
        <p:spPr>
          <a:xfrm>
            <a:off x="7329170" y="2341880"/>
            <a:ext cx="4425950" cy="641985"/>
          </a:xfrm>
          <a:prstGeom prst="rect">
            <a:avLst/>
          </a:prstGeom>
          <a:noFill/>
        </p:spPr>
        <p:txBody>
          <a:bodyPr wrap="square" lIns="0" tIns="0" rIns="0" bIns="0" rtlCol="0">
            <a:noAutofit/>
          </a:bodyPr>
          <a:lstStyle/>
          <a:p>
            <a:pPr algn="just"/>
            <a:r>
              <a:rPr lang="en-US" sz="1200" b="1" dirty="0">
                <a:latin typeface="Arial Bold" panose="020B0604020202090204" charset="0"/>
                <a:ea typeface="微软雅黑" panose="020B0503020204020204" pitchFamily="34" charset="-122"/>
                <a:cs typeface="Arial Bold" panose="020B0604020202090204" charset="0"/>
                <a:sym typeface="Arial" panose="020B0604020202090204" pitchFamily="34" charset="0"/>
              </a:rPr>
              <a:t>Product Feature</a:t>
            </a:r>
          </a:p>
          <a:p>
            <a:pPr algn="just"/>
            <a:r>
              <a:rPr lang="en-US" sz="1200" dirty="0">
                <a:latin typeface="+mn-cs"/>
                <a:ea typeface="微软雅黑" panose="020B0503020204020204" pitchFamily="34" charset="-122"/>
                <a:sym typeface="Arial" panose="020B0604020202090204" pitchFamily="34" charset="0"/>
              </a:rPr>
              <a:t>Emphasises the application of AI technology in the job search process, providing personalised job recommendations and CV auto-filling functions.</a:t>
            </a:r>
          </a:p>
        </p:txBody>
      </p:sp>
      <p:sp>
        <p:nvSpPr>
          <p:cNvPr id="86" name="Rectangle 54"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a:xfrm>
            <a:off x="7329170" y="1922145"/>
            <a:ext cx="982345" cy="368300"/>
          </a:xfrm>
          <a:prstGeom prst="rect">
            <a:avLst/>
          </a:prstGeom>
          <a:solidFill>
            <a:schemeClr val="accent2"/>
          </a:solidFill>
        </p:spPr>
        <p:txBody>
          <a:bodyPr wrap="square">
            <a:noAutofit/>
          </a:bodyPr>
          <a:lstStyle/>
          <a:p>
            <a:r>
              <a:rPr lang="en-US" sz="1600" b="1" dirty="0" err="1">
                <a:solidFill>
                  <a:schemeClr val="tx1"/>
                </a:solidFill>
                <a:latin typeface="Arial Bold" panose="020B0604020202090204" charset="0"/>
                <a:ea typeface="微软雅黑" panose="020B0503020204020204" pitchFamily="34" charset="-122"/>
                <a:cs typeface="Arial Bold" panose="020B0604020202090204" charset="0"/>
                <a:sym typeface="Arial" panose="020B0604020202090204" pitchFamily="34" charset="0"/>
              </a:rPr>
              <a:t>JobsDB</a:t>
            </a:r>
          </a:p>
        </p:txBody>
      </p:sp>
      <p:sp>
        <p:nvSpPr>
          <p:cNvPr id="88" name="文本框 87"/>
          <p:cNvSpPr txBox="1"/>
          <p:nvPr/>
        </p:nvSpPr>
        <p:spPr>
          <a:xfrm>
            <a:off x="7242810" y="3073400"/>
            <a:ext cx="4676140" cy="826135"/>
          </a:xfrm>
          <a:prstGeom prst="rect">
            <a:avLst/>
          </a:prstGeom>
          <a:noFill/>
        </p:spPr>
        <p:txBody>
          <a:bodyPr wrap="square" rtlCol="0" anchor="t">
            <a:noAutofit/>
          </a:bodyPr>
          <a:lstStyle/>
          <a:p>
            <a:pPr algn="just"/>
            <a:r>
              <a:rPr lang="en-US" altLang="zh-CN" sz="1200" b="1">
                <a:latin typeface="PingFang SC Semibold" panose="020B0400000000000000" charset="-122"/>
                <a:ea typeface="PingFang SC Semibold" panose="020B0400000000000000" charset="-122"/>
                <a:cs typeface="Arial Bold" panose="020B0604020202090204" charset="0"/>
                <a:sym typeface="+mn-ea"/>
              </a:rPr>
              <a:t>Main Users</a:t>
            </a:r>
          </a:p>
          <a:p>
            <a:pPr algn="just"/>
            <a:r>
              <a:rPr lang="en-US" altLang="zh-CN" sz="1200">
                <a:latin typeface="PingFang SC Regular" panose="020B0400000000000000" charset="-122"/>
                <a:ea typeface="PingFang SC Regular" panose="020B0400000000000000" charset="-122"/>
                <a:sym typeface="+mn-ea"/>
              </a:rPr>
              <a:t>S</a:t>
            </a:r>
            <a:r>
              <a:rPr lang="zh-CN" altLang="en-US" sz="1200">
                <a:latin typeface="PingFang SC Regular" panose="020B0400000000000000" charset="-122"/>
                <a:ea typeface="PingFang SC Regular" panose="020B0400000000000000" charset="-122"/>
                <a:sym typeface="+mn-ea"/>
              </a:rPr>
              <a:t>uitable for job seekers in various industries, especially users interested in AI technology to improve job search efficiency.</a:t>
            </a:r>
          </a:p>
        </p:txBody>
      </p:sp>
      <p:sp>
        <p:nvSpPr>
          <p:cNvPr id="89" name="Rectangle 6"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a:xfrm>
            <a:off x="6208395" y="4246245"/>
            <a:ext cx="5799455" cy="2148205"/>
          </a:xfrm>
          <a:prstGeom prst="rect">
            <a:avLst/>
          </a:prstGeom>
          <a:solidFill>
            <a:schemeClr val="bg1"/>
          </a:solidFill>
          <a:ln>
            <a:noFill/>
          </a:ln>
          <a:effectLst>
            <a:outerShdw blurRad="622300" dist="2540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Arial" panose="020B0604020202090204" pitchFamily="34" charset="0"/>
              <a:ea typeface="微软雅黑" panose="020B0503020204020204" pitchFamily="34" charset="-122"/>
              <a:sym typeface="Arial" panose="020B0604020202090204" pitchFamily="34" charset="0"/>
            </a:endParaRPr>
          </a:p>
        </p:txBody>
      </p:sp>
      <p:sp>
        <p:nvSpPr>
          <p:cNvPr id="90" name="TextBox 41"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txBox="1"/>
          <p:nvPr/>
        </p:nvSpPr>
        <p:spPr>
          <a:xfrm>
            <a:off x="7329170" y="4767580"/>
            <a:ext cx="4425950" cy="641985"/>
          </a:xfrm>
          <a:prstGeom prst="rect">
            <a:avLst/>
          </a:prstGeom>
          <a:noFill/>
        </p:spPr>
        <p:txBody>
          <a:bodyPr wrap="square" lIns="0" tIns="0" rIns="0" bIns="0" rtlCol="0">
            <a:noAutofit/>
          </a:bodyPr>
          <a:lstStyle/>
          <a:p>
            <a:pPr algn="just"/>
            <a:r>
              <a:rPr lang="en-US" sz="1200" b="1" dirty="0">
                <a:latin typeface="Arial Bold" panose="020B0604020202090204" charset="0"/>
                <a:ea typeface="微软雅黑" panose="020B0503020204020204" pitchFamily="34" charset="-122"/>
                <a:cs typeface="Arial Bold" panose="020B0604020202090204" charset="0"/>
                <a:sym typeface="Arial" panose="020B0604020202090204" pitchFamily="34" charset="0"/>
              </a:rPr>
              <a:t>Product Feature</a:t>
            </a:r>
          </a:p>
          <a:p>
            <a:pPr algn="just"/>
            <a:r>
              <a:rPr lang="en-US" sz="1200" dirty="0">
                <a:latin typeface="+mn-cs"/>
                <a:ea typeface="微软雅黑" panose="020B0503020204020204" pitchFamily="34" charset="-122"/>
                <a:sym typeface="Arial" panose="020B0604020202090204" pitchFamily="34" charset="0"/>
              </a:rPr>
              <a:t>IProvide comprehensive recruitment and job seeking services, including online job search, resume submission, and career development consultation.</a:t>
            </a:r>
            <a:endParaRPr lang="zh-CN" altLang="en-US" sz="1200" dirty="0">
              <a:latin typeface="+mn-cs"/>
              <a:ea typeface="微软雅黑" panose="020B0503020204020204" pitchFamily="34" charset="-122"/>
              <a:sym typeface="Arial" panose="020B0604020202090204" pitchFamily="34" charset="0"/>
            </a:endParaRPr>
          </a:p>
        </p:txBody>
      </p:sp>
      <p:sp>
        <p:nvSpPr>
          <p:cNvPr id="91" name="Rectangle 54"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a:xfrm>
            <a:off x="7329170" y="4347845"/>
            <a:ext cx="2124710" cy="368300"/>
          </a:xfrm>
          <a:prstGeom prst="rect">
            <a:avLst/>
          </a:prstGeom>
          <a:solidFill>
            <a:schemeClr val="accent2"/>
          </a:solidFill>
        </p:spPr>
        <p:txBody>
          <a:bodyPr wrap="square">
            <a:noAutofit/>
          </a:bodyPr>
          <a:lstStyle/>
          <a:p>
            <a:r>
              <a:rPr lang="en-US" sz="1600" b="1" dirty="0" err="1">
                <a:solidFill>
                  <a:schemeClr val="tx1"/>
                </a:solidFill>
                <a:latin typeface="Arial Bold" panose="020B0604020202090204" charset="0"/>
                <a:ea typeface="微软雅黑" panose="020B0503020204020204" pitchFamily="34" charset="-122"/>
                <a:cs typeface="Arial Bold" panose="020B0604020202090204" charset="0"/>
                <a:sym typeface="Arial" panose="020B0604020202090204" pitchFamily="34" charset="0"/>
              </a:rPr>
              <a:t>Zhilian Recruitment</a:t>
            </a:r>
          </a:p>
        </p:txBody>
      </p:sp>
      <p:sp>
        <p:nvSpPr>
          <p:cNvPr id="93" name="文本框 92"/>
          <p:cNvSpPr txBox="1"/>
          <p:nvPr/>
        </p:nvSpPr>
        <p:spPr>
          <a:xfrm>
            <a:off x="7242810" y="5508625"/>
            <a:ext cx="4676140" cy="826135"/>
          </a:xfrm>
          <a:prstGeom prst="rect">
            <a:avLst/>
          </a:prstGeom>
          <a:noFill/>
        </p:spPr>
        <p:txBody>
          <a:bodyPr wrap="square" rtlCol="0" anchor="t">
            <a:noAutofit/>
          </a:bodyPr>
          <a:lstStyle/>
          <a:p>
            <a:pPr algn="just"/>
            <a:r>
              <a:rPr lang="en-US" altLang="zh-CN" sz="1200" b="1">
                <a:latin typeface="PingFang SC Semibold" panose="020B0400000000000000" charset="-122"/>
                <a:ea typeface="PingFang SC Semibold" panose="020B0400000000000000" charset="-122"/>
                <a:cs typeface="Arial Bold" panose="020B0604020202090204" charset="0"/>
                <a:sym typeface="+mn-ea"/>
              </a:rPr>
              <a:t>Main Users</a:t>
            </a:r>
          </a:p>
          <a:p>
            <a:pPr algn="just"/>
            <a:r>
              <a:rPr sz="1200">
                <a:latin typeface="PingFang SC Regular" panose="020B0400000000000000" charset="-122"/>
                <a:ea typeface="PingFang SC Regular" panose="020B0400000000000000" charset="-122"/>
                <a:sym typeface="+mn-ea"/>
              </a:rPr>
              <a:t>Including a wide range of job seekers and employers, especially those seeking mid to high end positions and professional talents</a:t>
            </a:r>
            <a:r>
              <a:rPr lang="en-US" sz="1200">
                <a:latin typeface="PingFang SC Regular" panose="020B0400000000000000" charset="-122"/>
                <a:ea typeface="PingFang SC Regular" panose="020B0400000000000000" charset="-122"/>
                <a:sym typeface="+mn-ea"/>
              </a:rPr>
              <a:t>.</a:t>
            </a:r>
          </a:p>
        </p:txBody>
      </p:sp>
      <p:pic>
        <p:nvPicPr>
          <p:cNvPr id="95" name="图片 94"/>
          <p:cNvPicPr>
            <a:picLocks noChangeAspect="1"/>
          </p:cNvPicPr>
          <p:nvPr/>
        </p:nvPicPr>
        <p:blipFill>
          <a:blip r:embed="rId4"/>
          <a:stretch>
            <a:fillRect/>
          </a:stretch>
        </p:blipFill>
        <p:spPr>
          <a:xfrm>
            <a:off x="6402705" y="1922145"/>
            <a:ext cx="824865" cy="824865"/>
          </a:xfrm>
          <a:prstGeom prst="rect">
            <a:avLst/>
          </a:prstGeom>
        </p:spPr>
      </p:pic>
      <p:pic>
        <p:nvPicPr>
          <p:cNvPr id="96" name="图片 95"/>
          <p:cNvPicPr>
            <a:picLocks noChangeAspect="1"/>
          </p:cNvPicPr>
          <p:nvPr/>
        </p:nvPicPr>
        <p:blipFill>
          <a:blip r:embed="rId5"/>
          <a:stretch>
            <a:fillRect/>
          </a:stretch>
        </p:blipFill>
        <p:spPr>
          <a:xfrm>
            <a:off x="353060" y="4347845"/>
            <a:ext cx="840105" cy="829945"/>
          </a:xfrm>
          <a:prstGeom prst="rect">
            <a:avLst/>
          </a:prstGeom>
        </p:spPr>
      </p:pic>
      <p:pic>
        <p:nvPicPr>
          <p:cNvPr id="97" name="图片 96"/>
          <p:cNvPicPr>
            <a:picLocks noChangeAspect="1"/>
          </p:cNvPicPr>
          <p:nvPr/>
        </p:nvPicPr>
        <p:blipFill>
          <a:blip r:embed="rId6"/>
          <a:stretch>
            <a:fillRect/>
          </a:stretch>
        </p:blipFill>
        <p:spPr>
          <a:xfrm>
            <a:off x="6402705" y="4347845"/>
            <a:ext cx="840105" cy="84010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7"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txBox="1"/>
          <p:nvPr/>
        </p:nvSpPr>
        <p:spPr>
          <a:xfrm>
            <a:off x="12616" y="-95"/>
            <a:ext cx="1300480" cy="1568450"/>
          </a:xfrm>
          <a:prstGeom prst="rect">
            <a:avLst/>
          </a:prstGeom>
          <a:noFill/>
        </p:spPr>
        <p:txBody>
          <a:bodyPr wrap="none" rtlCol="0">
            <a:spAutoFit/>
          </a:bodyPr>
          <a:lstStyle/>
          <a:p>
            <a:pPr algn="ctr"/>
            <a:r>
              <a:rPr lang="en-US" sz="9600" dirty="0">
                <a:solidFill>
                  <a:schemeClr val="bg1">
                    <a:lumMod val="85000"/>
                    <a:alpha val="30000"/>
                  </a:schemeClr>
                </a:solidFill>
                <a:latin typeface="Impact" panose="020B0806030902050204" pitchFamily="34" charset="0"/>
                <a:ea typeface="微软雅黑" panose="020B0503020204020204" pitchFamily="34" charset="-122"/>
                <a:cs typeface="Roboto Medium" panose="02000000000000000000" charset="0"/>
                <a:sym typeface="Arial" panose="020B0604020202090204" pitchFamily="34" charset="0"/>
              </a:rPr>
              <a:t>01</a:t>
            </a:r>
          </a:p>
        </p:txBody>
      </p:sp>
      <p:sp>
        <p:nvSpPr>
          <p:cNvPr id="3" name="e7d195523061f1c0" descr="e7d195523061f1c03a90ee8e42cb24248e56383cd534985688F9F494128731F165EE95AB4B0C0A38076AAEA07667B1565C446FC45FF01DFB0E885BCDBDF3A284F3DB14DA61DD97F0BAB2E6C668FB493114B6F0C12645A3C7CB29F679DD9C901E5401ACD392C5F6544B1F8BA56FEBBD24D97B256277F4C99FFE66E210DEEE1309E8EA32715A40F154" hidden="1"/>
          <p:cNvSpPr txBox="1"/>
          <p:nvPr/>
        </p:nvSpPr>
        <p:spPr>
          <a:xfrm>
            <a:off x="-355600" y="1803400"/>
            <a:ext cx="268022" cy="1016000"/>
          </a:xfrm>
          <a:prstGeom prst="rect">
            <a:avLst/>
          </a:prstGeom>
          <a:noFill/>
        </p:spPr>
        <p:txBody>
          <a:bodyPr vert="wordArtVert" rtlCol="0">
            <a:spAutoFit/>
          </a:bodyPr>
          <a:lstStyle/>
          <a:p>
            <a:r>
              <a:rPr lang="en-US" altLang="zh-CN" sz="100">
                <a:latin typeface="Arial" panose="020B0604020202090204" pitchFamily="34" charset="0"/>
                <a:ea typeface="微软雅黑" panose="020B0503020204020204" pitchFamily="34" charset="-122"/>
                <a:sym typeface="Arial" panose="020B0604020202090204" pitchFamily="34" charset="0"/>
              </a:rPr>
              <a:t>e7d195523061f1c03a90ee8e42cb24248e56383cd534985688F9F494128731F165EE95AB4B0C0A38076AAEA07667B1565C446FC45FF01DFB0E885BCDBDF3A284F3DB14DA61DD97F0BAB2E6C668FB493114B6F0C12645A3C7CB29F679DD9C901E5401ACD392C5F6544B1F8BA56FEBBD24D97B256277F4C99FFE66E210DEEE1309E8EA32715A40F154</a:t>
            </a:r>
            <a:endParaRPr lang="zh-CN" altLang="en-US" sz="100">
              <a:latin typeface="Arial" panose="020B0604020202090204" pitchFamily="34" charset="0"/>
              <a:ea typeface="微软雅黑" panose="020B0503020204020204" pitchFamily="34" charset="-122"/>
              <a:sym typeface="Arial" panose="020B0604020202090204" pitchFamily="34" charset="0"/>
            </a:endParaRPr>
          </a:p>
        </p:txBody>
      </p:sp>
      <p:grpSp>
        <p:nvGrpSpPr>
          <p:cNvPr id="10" name="Group 10"/>
          <p:cNvGrpSpPr/>
          <p:nvPr/>
        </p:nvGrpSpPr>
        <p:grpSpPr>
          <a:xfrm>
            <a:off x="-703649" y="2214562"/>
            <a:ext cx="5260708" cy="5050874"/>
            <a:chOff x="1220118" y="2343274"/>
            <a:chExt cx="2450851" cy="2450851"/>
          </a:xfrm>
        </p:grpSpPr>
        <p:sp>
          <p:nvSpPr>
            <p:cNvPr id="13" name="Oval 11"/>
            <p:cNvSpPr/>
            <p:nvPr/>
          </p:nvSpPr>
          <p:spPr>
            <a:xfrm>
              <a:off x="1220118" y="2343274"/>
              <a:ext cx="2450851" cy="2450851"/>
            </a:xfrm>
            <a:prstGeom prst="ellipse">
              <a:avLst/>
            </a:prstGeom>
            <a:solidFill>
              <a:schemeClr val="accent3">
                <a:alpha val="13000"/>
              </a:scheme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4" name="Oval 12"/>
            <p:cNvSpPr/>
            <p:nvPr/>
          </p:nvSpPr>
          <p:spPr>
            <a:xfrm>
              <a:off x="1395764" y="2518920"/>
              <a:ext cx="2099561" cy="2099561"/>
            </a:xfrm>
            <a:prstGeom prst="ellipse">
              <a:avLst/>
            </a:prstGeom>
            <a:solidFill>
              <a:schemeClr val="accent3">
                <a:alpha val="25000"/>
              </a:scheme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32" name="Title 3"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txBox="1"/>
          <p:nvPr/>
        </p:nvSpPr>
        <p:spPr>
          <a:xfrm>
            <a:off x="1317625" y="327025"/>
            <a:ext cx="6702425" cy="72834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0070C0"/>
                </a:solidFill>
                <a:latin typeface="Arial" panose="020B0604020202090204" pitchFamily="34" charset="0"/>
                <a:ea typeface="微软雅黑" panose="020B0503020204020204" pitchFamily="34" charset="-122"/>
                <a:sym typeface="Arial" panose="020B0604020202090204" pitchFamily="34" charset="0"/>
              </a:rPr>
              <a:t>1.3 Product Design</a:t>
            </a:r>
          </a:p>
        </p:txBody>
      </p:sp>
      <p:sp>
        <p:nvSpPr>
          <p:cNvPr id="2" name="文本框 1"/>
          <p:cNvSpPr txBox="1"/>
          <p:nvPr/>
        </p:nvSpPr>
        <p:spPr>
          <a:xfrm>
            <a:off x="850900" y="1465580"/>
            <a:ext cx="10819130" cy="5077460"/>
          </a:xfrm>
          <a:prstGeom prst="rect">
            <a:avLst/>
          </a:prstGeom>
          <a:noFill/>
        </p:spPr>
        <p:txBody>
          <a:bodyPr wrap="square" rtlCol="0" anchor="t">
            <a:spAutoFit/>
          </a:bodyPr>
          <a:lstStyle/>
          <a:p>
            <a:pPr algn="just"/>
            <a:r>
              <a:rPr lang="zh-CN" altLang="en-US" b="1" dirty="0">
                <a:solidFill>
                  <a:srgbClr val="0070C0"/>
                </a:solidFill>
                <a:latin typeface="Arial" panose="020B0604020202090204" pitchFamily="34" charset="0"/>
                <a:cs typeface="Arial" panose="020B0604020202090204" pitchFamily="34" charset="0"/>
              </a:rPr>
              <a:t>Product Positioning </a:t>
            </a:r>
          </a:p>
          <a:p>
            <a:pPr algn="just"/>
            <a:r>
              <a:rPr lang="zh-CN" altLang="en-US" dirty="0">
                <a:latin typeface="Arial" panose="020B0604020202090204" pitchFamily="34" charset="0"/>
                <a:cs typeface="Arial" panose="020B0604020202090204" pitchFamily="34" charset="0"/>
              </a:rPr>
              <a:t>Provide one-stop resume </a:t>
            </a:r>
            <a:r>
              <a:rPr lang="en-US" altLang="zh-CN" dirty="0">
                <a:latin typeface="Arial" panose="020B0604020202090204" pitchFamily="34" charset="0"/>
                <a:cs typeface="Arial" panose="020B0604020202090204" pitchFamily="34" charset="0"/>
              </a:rPr>
              <a:t>generation</a:t>
            </a:r>
            <a:r>
              <a:rPr lang="zh-CN" altLang="en-US" dirty="0">
                <a:latin typeface="Arial" panose="020B0604020202090204" pitchFamily="34" charset="0"/>
                <a:cs typeface="Arial" panose="020B0604020202090204" pitchFamily="34" charset="0"/>
              </a:rPr>
              <a:t> and job recommendation services to accurately match campus recruitment positions for fresh graduates.</a:t>
            </a:r>
          </a:p>
          <a:p>
            <a:pPr algn="just"/>
            <a:endParaRPr lang="zh-CN" altLang="en-US" dirty="0">
              <a:latin typeface="Arial" panose="020B0604020202090204" pitchFamily="34" charset="0"/>
              <a:cs typeface="Arial" panose="020B0604020202090204" pitchFamily="34" charset="0"/>
            </a:endParaRPr>
          </a:p>
          <a:p>
            <a:pPr algn="just"/>
            <a:r>
              <a:rPr lang="zh-CN" altLang="en-US" b="1" dirty="0">
                <a:solidFill>
                  <a:srgbClr val="0070C0"/>
                </a:solidFill>
                <a:latin typeface="Arial" panose="020B0604020202090204" pitchFamily="34" charset="0"/>
                <a:cs typeface="Arial" panose="020B0604020202090204" pitchFamily="34" charset="0"/>
              </a:rPr>
              <a:t>Main Users</a:t>
            </a:r>
          </a:p>
          <a:p>
            <a:pPr algn="just"/>
            <a:r>
              <a:rPr lang="zh-CN" altLang="en-US" dirty="0">
                <a:latin typeface="Arial" panose="020B0604020202090204" pitchFamily="34" charset="0"/>
                <a:cs typeface="Arial" panose="020B0604020202090204" pitchFamily="34" charset="0"/>
              </a:rPr>
              <a:t>1. Fresh graduates: They need a platform to discover job opportunities that suit them, as well as resources for resume creation and job positions.</a:t>
            </a:r>
          </a:p>
          <a:p>
            <a:pPr algn="just"/>
            <a:r>
              <a:rPr lang="zh-CN" altLang="en-US" dirty="0">
                <a:latin typeface="Arial" panose="020B0604020202090204" pitchFamily="34" charset="0"/>
                <a:cs typeface="Arial" panose="020B0604020202090204" pitchFamily="34" charset="0"/>
              </a:rPr>
              <a:t>2. Enterprise recruitment team: They need a large number of resumes to identify suitable candidates.</a:t>
            </a:r>
          </a:p>
          <a:p>
            <a:pPr algn="just"/>
            <a:r>
              <a:rPr lang="zh-CN" altLang="en-US" dirty="0">
                <a:latin typeface="Arial" panose="020B0604020202090204" pitchFamily="34" charset="0"/>
                <a:cs typeface="Arial" panose="020B0604020202090204" pitchFamily="34" charset="0"/>
              </a:rPr>
              <a:t>3. College Employment Service Center: They can use the platform to help students better find job opportunities and improve employment rates.</a:t>
            </a:r>
          </a:p>
          <a:p>
            <a:pPr algn="just"/>
            <a:endParaRPr lang="zh-CN" altLang="en-US" dirty="0">
              <a:latin typeface="Arial" panose="020B0604020202090204" pitchFamily="34" charset="0"/>
              <a:cs typeface="Arial" panose="020B0604020202090204" pitchFamily="34" charset="0"/>
            </a:endParaRPr>
          </a:p>
          <a:p>
            <a:pPr algn="just"/>
            <a:r>
              <a:rPr lang="zh-CN" altLang="en-US" b="1" dirty="0">
                <a:solidFill>
                  <a:srgbClr val="0070C0"/>
                </a:solidFill>
                <a:latin typeface="Arial" panose="020B0604020202090204" pitchFamily="34" charset="0"/>
                <a:cs typeface="Arial" panose="020B0604020202090204" pitchFamily="34" charset="0"/>
              </a:rPr>
              <a:t>Core Requirements</a:t>
            </a:r>
          </a:p>
          <a:p>
            <a:pPr algn="just"/>
            <a:r>
              <a:rPr lang="zh-CN" altLang="en-US" dirty="0">
                <a:latin typeface="Arial" panose="020B0604020202090204" pitchFamily="34" charset="0"/>
                <a:cs typeface="Arial" panose="020B0604020202090204" pitchFamily="34" charset="0"/>
              </a:rPr>
              <a:t>1. Resume analysis: AI needs to be able to accurately analyze key information in resumes, such as educational background, skills, certificates, internship experience, etc.</a:t>
            </a:r>
          </a:p>
          <a:p>
            <a:pPr algn="just"/>
            <a:r>
              <a:rPr lang="zh-CN" altLang="en-US" dirty="0">
                <a:latin typeface="Arial" panose="020B0604020202090204" pitchFamily="34" charset="0"/>
                <a:cs typeface="Arial" panose="020B0604020202090204" pitchFamily="34" charset="0"/>
              </a:rPr>
              <a:t>2. Job matching: Based on students' resumes and the job requirements of the company, intelligent matching is performed to recommend the most suitable company.</a:t>
            </a:r>
          </a:p>
          <a:p>
            <a:pPr algn="just"/>
            <a:r>
              <a:rPr lang="zh-CN" altLang="en-US" dirty="0">
                <a:latin typeface="Arial" panose="020B0604020202090204" pitchFamily="34" charset="0"/>
                <a:cs typeface="Arial" panose="020B0604020202090204" pitchFamily="34" charset="0"/>
              </a:rPr>
              <a:t>3. Interview preparation: Provide students with interview preparation content tailored to specific positions, such as common interview questions, industry knowledge, skill improvement suggestions, etc.</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7"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txBox="1"/>
          <p:nvPr/>
        </p:nvSpPr>
        <p:spPr>
          <a:xfrm>
            <a:off x="12616" y="-95"/>
            <a:ext cx="1300480" cy="1568450"/>
          </a:xfrm>
          <a:prstGeom prst="rect">
            <a:avLst/>
          </a:prstGeom>
          <a:noFill/>
        </p:spPr>
        <p:txBody>
          <a:bodyPr wrap="none" rtlCol="0">
            <a:spAutoFit/>
          </a:bodyPr>
          <a:lstStyle/>
          <a:p>
            <a:pPr algn="ctr"/>
            <a:r>
              <a:rPr lang="en-US" sz="9600" dirty="0">
                <a:solidFill>
                  <a:schemeClr val="bg1">
                    <a:lumMod val="85000"/>
                    <a:alpha val="30000"/>
                  </a:schemeClr>
                </a:solidFill>
                <a:latin typeface="Impact" panose="020B0806030902050204" pitchFamily="34" charset="0"/>
                <a:ea typeface="微软雅黑" panose="020B0503020204020204" pitchFamily="34" charset="-122"/>
                <a:cs typeface="Roboto Medium" panose="02000000000000000000" charset="0"/>
                <a:sym typeface="Arial" panose="020B0604020202090204" pitchFamily="34" charset="0"/>
              </a:rPr>
              <a:t>01</a:t>
            </a:r>
          </a:p>
        </p:txBody>
      </p:sp>
      <p:sp>
        <p:nvSpPr>
          <p:cNvPr id="3" name="e7d195523061f1c0" descr="e7d195523061f1c03a90ee8e42cb24248e56383cd534985688F9F494128731F165EE95AB4B0C0A38076AAEA07667B1565C446FC45FF01DFB0E885BCDBDF3A284F3DB14DA61DD97F0BAB2E6C668FB493114B6F0C12645A3C7CB29F679DD9C901E5401ACD392C5F6544B1F8BA56FEBBD24D97B256277F4C99FFE66E210DEEE1309E8EA32715A40F154" hidden="1"/>
          <p:cNvSpPr txBox="1"/>
          <p:nvPr/>
        </p:nvSpPr>
        <p:spPr>
          <a:xfrm>
            <a:off x="-355600" y="1803400"/>
            <a:ext cx="268022" cy="1016000"/>
          </a:xfrm>
          <a:prstGeom prst="rect">
            <a:avLst/>
          </a:prstGeom>
          <a:noFill/>
        </p:spPr>
        <p:txBody>
          <a:bodyPr vert="wordArtVert" rtlCol="0">
            <a:spAutoFit/>
          </a:bodyPr>
          <a:lstStyle/>
          <a:p>
            <a:r>
              <a:rPr lang="en-US" altLang="zh-CN" sz="100">
                <a:latin typeface="Arial" panose="020B0604020202090204" pitchFamily="34" charset="0"/>
                <a:ea typeface="微软雅黑" panose="020B0503020204020204" pitchFamily="34" charset="-122"/>
                <a:sym typeface="Arial" panose="020B0604020202090204" pitchFamily="34" charset="0"/>
              </a:rPr>
              <a:t>e7d195523061f1c03a90ee8e42cb24248e56383cd534985688F9F494128731F165EE95AB4B0C0A38076AAEA07667B1565C446FC45FF01DFB0E885BCDBDF3A284F3DB14DA61DD97F0BAB2E6C668FB493114B6F0C12645A3C7CB29F679DD9C901E5401ACD392C5F6544B1F8BA56FEBBD24D97B256277F4C99FFE66E210DEEE1309E8EA32715A40F154</a:t>
            </a:r>
            <a:endParaRPr lang="zh-CN" altLang="en-US" sz="100">
              <a:latin typeface="Arial" panose="020B0604020202090204" pitchFamily="34" charset="0"/>
              <a:ea typeface="微软雅黑" panose="020B0503020204020204" pitchFamily="34" charset="-122"/>
              <a:sym typeface="Arial" panose="020B0604020202090204" pitchFamily="34" charset="0"/>
            </a:endParaRPr>
          </a:p>
        </p:txBody>
      </p:sp>
      <p:grpSp>
        <p:nvGrpSpPr>
          <p:cNvPr id="10" name="Group 10"/>
          <p:cNvGrpSpPr/>
          <p:nvPr/>
        </p:nvGrpSpPr>
        <p:grpSpPr>
          <a:xfrm>
            <a:off x="-703649" y="2214562"/>
            <a:ext cx="5260708" cy="5050874"/>
            <a:chOff x="1220118" y="2343274"/>
            <a:chExt cx="2450851" cy="2450851"/>
          </a:xfrm>
        </p:grpSpPr>
        <p:sp>
          <p:nvSpPr>
            <p:cNvPr id="13" name="Oval 11"/>
            <p:cNvSpPr/>
            <p:nvPr/>
          </p:nvSpPr>
          <p:spPr>
            <a:xfrm>
              <a:off x="1220118" y="2343274"/>
              <a:ext cx="2450851" cy="2450851"/>
            </a:xfrm>
            <a:prstGeom prst="ellipse">
              <a:avLst/>
            </a:prstGeom>
            <a:solidFill>
              <a:schemeClr val="accent3">
                <a:alpha val="13000"/>
              </a:scheme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4" name="Oval 12"/>
            <p:cNvSpPr/>
            <p:nvPr/>
          </p:nvSpPr>
          <p:spPr>
            <a:xfrm>
              <a:off x="1395764" y="2518920"/>
              <a:ext cx="2099561" cy="2099561"/>
            </a:xfrm>
            <a:prstGeom prst="ellipse">
              <a:avLst/>
            </a:prstGeom>
            <a:solidFill>
              <a:schemeClr val="accent3">
                <a:alpha val="25000"/>
              </a:scheme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cs typeface="+mn-ea"/>
                <a:sym typeface="Arial" panose="020B0604020202090204" pitchFamily="34" charset="0"/>
              </a:endParaRPr>
            </a:p>
          </p:txBody>
        </p:sp>
      </p:grpSp>
      <p:pic>
        <p:nvPicPr>
          <p:cNvPr id="6" name="图片 5"/>
          <p:cNvPicPr>
            <a:picLocks noChangeAspect="1"/>
          </p:cNvPicPr>
          <p:nvPr/>
        </p:nvPicPr>
        <p:blipFill>
          <a:blip r:embed="rId3"/>
          <a:stretch>
            <a:fillRect/>
          </a:stretch>
        </p:blipFill>
        <p:spPr>
          <a:xfrm>
            <a:off x="1541780" y="1860550"/>
            <a:ext cx="10313035" cy="2275205"/>
          </a:xfrm>
          <a:prstGeom prst="rect">
            <a:avLst/>
          </a:prstGeom>
        </p:spPr>
      </p:pic>
      <p:pic>
        <p:nvPicPr>
          <p:cNvPr id="8" name="图片 7"/>
          <p:cNvPicPr>
            <a:picLocks noChangeAspect="1"/>
          </p:cNvPicPr>
          <p:nvPr/>
        </p:nvPicPr>
        <p:blipFill>
          <a:blip r:embed="rId4"/>
          <a:stretch>
            <a:fillRect/>
          </a:stretch>
        </p:blipFill>
        <p:spPr>
          <a:xfrm>
            <a:off x="1541780" y="4309110"/>
            <a:ext cx="10310495" cy="2274570"/>
          </a:xfrm>
          <a:prstGeom prst="rect">
            <a:avLst/>
          </a:prstGeom>
        </p:spPr>
      </p:pic>
      <p:sp>
        <p:nvSpPr>
          <p:cNvPr id="12" name="Title 3"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txBox="1"/>
          <p:nvPr/>
        </p:nvSpPr>
        <p:spPr>
          <a:xfrm>
            <a:off x="1317625" y="327025"/>
            <a:ext cx="6702425" cy="72834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0070C0"/>
                </a:solidFill>
                <a:latin typeface="Arial" panose="020B0604020202090204" pitchFamily="34" charset="0"/>
                <a:ea typeface="微软雅黑" panose="020B0503020204020204" pitchFamily="34" charset="-122"/>
                <a:sym typeface="Arial" panose="020B0604020202090204" pitchFamily="34" charset="0"/>
              </a:rPr>
              <a:t>1.4 System Process</a:t>
            </a:r>
          </a:p>
        </p:txBody>
      </p:sp>
      <p:sp>
        <p:nvSpPr>
          <p:cNvPr id="15" name="文本框 14"/>
          <p:cNvSpPr txBox="1"/>
          <p:nvPr/>
        </p:nvSpPr>
        <p:spPr>
          <a:xfrm>
            <a:off x="1541780" y="1090930"/>
            <a:ext cx="10400665" cy="645160"/>
          </a:xfrm>
          <a:prstGeom prst="rect">
            <a:avLst/>
          </a:prstGeom>
          <a:noFill/>
        </p:spPr>
        <p:txBody>
          <a:bodyPr wrap="square" rtlCol="0" anchor="t">
            <a:spAutoFit/>
          </a:bodyPr>
          <a:lstStyle/>
          <a:p>
            <a:r>
              <a:rPr lang="zh-CN" altLang="en-US">
                <a:latin typeface="+mn-cs"/>
                <a:sym typeface="+mn-ea"/>
              </a:rPr>
              <a:t>The demo version of the system design mainly revolves around two core requirements: resume creation and job matching</a:t>
            </a:r>
            <a:r>
              <a:rPr lang="en-US" altLang="zh-CN">
                <a:latin typeface="+mn-cs"/>
                <a:sym typeface="+mn-ea"/>
              </a:rPr>
              <a:t>.</a:t>
            </a:r>
          </a:p>
        </p:txBody>
      </p:sp>
      <p:sp>
        <p:nvSpPr>
          <p:cNvPr id="42" name="TextBox 41"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txBox="1"/>
          <p:nvPr/>
        </p:nvSpPr>
        <p:spPr>
          <a:xfrm>
            <a:off x="101600" y="1859280"/>
            <a:ext cx="1640205" cy="438785"/>
          </a:xfrm>
          <a:prstGeom prst="rect">
            <a:avLst/>
          </a:prstGeom>
          <a:noFill/>
        </p:spPr>
        <p:txBody>
          <a:bodyPr wrap="square" lIns="0" tIns="0" rIns="0" bIns="0" rtlCol="0">
            <a:noAutofit/>
          </a:bodyPr>
          <a:lstStyle/>
          <a:p>
            <a:pPr algn="just"/>
            <a:r>
              <a:rPr lang="en-US" sz="1200" b="1" dirty="0">
                <a:latin typeface="Arial Bold" panose="020B0604020202090204" charset="0"/>
                <a:ea typeface="微软雅黑" panose="020B0503020204020204" pitchFamily="34" charset="-122"/>
                <a:cs typeface="Arial Bold" panose="020B0604020202090204" charset="0"/>
                <a:sym typeface="Arial" panose="020B0604020202090204" pitchFamily="34" charset="0"/>
              </a:rPr>
              <a:t>Step1 </a:t>
            </a:r>
          </a:p>
          <a:p>
            <a:pPr algn="just"/>
            <a:r>
              <a:rPr lang="en-US" sz="1200" dirty="0">
                <a:latin typeface="+mn-cs"/>
                <a:ea typeface="微软雅黑" panose="020B0503020204020204" pitchFamily="34" charset="-122"/>
                <a:sym typeface="Arial" panose="020B0604020202090204" pitchFamily="34" charset="0"/>
              </a:rPr>
              <a:t>resume generation</a:t>
            </a:r>
          </a:p>
        </p:txBody>
      </p:sp>
      <p:sp>
        <p:nvSpPr>
          <p:cNvPr id="17" name="TextBox 41"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txBox="1"/>
          <p:nvPr/>
        </p:nvSpPr>
        <p:spPr>
          <a:xfrm>
            <a:off x="101600" y="4323080"/>
            <a:ext cx="1640205" cy="438785"/>
          </a:xfrm>
          <a:prstGeom prst="rect">
            <a:avLst/>
          </a:prstGeom>
          <a:noFill/>
        </p:spPr>
        <p:txBody>
          <a:bodyPr wrap="square" lIns="0" tIns="0" rIns="0" bIns="0" rtlCol="0">
            <a:noAutofit/>
          </a:bodyPr>
          <a:lstStyle/>
          <a:p>
            <a:pPr algn="just"/>
            <a:r>
              <a:rPr lang="en-US" sz="1200" b="1" dirty="0">
                <a:latin typeface="Arial Bold" panose="020B0604020202090204" charset="0"/>
                <a:ea typeface="微软雅黑" panose="020B0503020204020204" pitchFamily="34" charset="-122"/>
                <a:cs typeface="Arial Bold" panose="020B0604020202090204" charset="0"/>
                <a:sym typeface="Arial" panose="020B0604020202090204" pitchFamily="34" charset="0"/>
              </a:rPr>
              <a:t>Step2</a:t>
            </a:r>
          </a:p>
          <a:p>
            <a:pPr algn="just"/>
            <a:r>
              <a:rPr lang="en-US" sz="1200" dirty="0">
                <a:latin typeface="+mn-cs"/>
                <a:ea typeface="微软雅黑" panose="020B0503020204020204" pitchFamily="34" charset="-122"/>
                <a:sym typeface="Arial" panose="020B0604020202090204" pitchFamily="34" charset="0"/>
              </a:rPr>
              <a:t>sync job positions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7"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txBox="1"/>
          <p:nvPr/>
        </p:nvSpPr>
        <p:spPr>
          <a:xfrm>
            <a:off x="12616" y="-95"/>
            <a:ext cx="1300480" cy="1568450"/>
          </a:xfrm>
          <a:prstGeom prst="rect">
            <a:avLst/>
          </a:prstGeom>
          <a:noFill/>
        </p:spPr>
        <p:txBody>
          <a:bodyPr wrap="none" rtlCol="0">
            <a:spAutoFit/>
          </a:bodyPr>
          <a:lstStyle/>
          <a:p>
            <a:pPr algn="ctr"/>
            <a:r>
              <a:rPr lang="en-US" sz="9600" dirty="0">
                <a:solidFill>
                  <a:schemeClr val="bg1">
                    <a:lumMod val="85000"/>
                    <a:alpha val="30000"/>
                  </a:schemeClr>
                </a:solidFill>
                <a:latin typeface="Impact" panose="020B0806030902050204" pitchFamily="34" charset="0"/>
                <a:ea typeface="微软雅黑" panose="020B0503020204020204" pitchFamily="34" charset="-122"/>
                <a:cs typeface="Roboto Medium" panose="02000000000000000000" charset="0"/>
                <a:sym typeface="Arial" panose="020B0604020202090204" pitchFamily="34" charset="0"/>
              </a:rPr>
              <a:t>01</a:t>
            </a:r>
          </a:p>
        </p:txBody>
      </p:sp>
      <p:sp>
        <p:nvSpPr>
          <p:cNvPr id="3" name="e7d195523061f1c0" descr="e7d195523061f1c03a90ee8e42cb24248e56383cd534985688F9F494128731F165EE95AB4B0C0A38076AAEA07667B1565C446FC45FF01DFB0E885BCDBDF3A284F3DB14DA61DD97F0BAB2E6C668FB493114B6F0C12645A3C7CB29F679DD9C901E5401ACD392C5F6544B1F8BA56FEBBD24D97B256277F4C99FFE66E210DEEE1309E8EA32715A40F154" hidden="1"/>
          <p:cNvSpPr txBox="1"/>
          <p:nvPr/>
        </p:nvSpPr>
        <p:spPr>
          <a:xfrm>
            <a:off x="-355600" y="1803400"/>
            <a:ext cx="268022" cy="1016000"/>
          </a:xfrm>
          <a:prstGeom prst="rect">
            <a:avLst/>
          </a:prstGeom>
          <a:noFill/>
        </p:spPr>
        <p:txBody>
          <a:bodyPr vert="wordArtVert" rtlCol="0">
            <a:spAutoFit/>
          </a:bodyPr>
          <a:lstStyle/>
          <a:p>
            <a:r>
              <a:rPr lang="en-US" altLang="zh-CN" sz="100">
                <a:latin typeface="Arial" panose="020B0604020202090204" pitchFamily="34" charset="0"/>
                <a:ea typeface="微软雅黑" panose="020B0503020204020204" pitchFamily="34" charset="-122"/>
                <a:sym typeface="Arial" panose="020B0604020202090204" pitchFamily="34" charset="0"/>
              </a:rPr>
              <a:t>e7d195523061f1c03a90ee8e42cb24248e56383cd534985688F9F494128731F165EE95AB4B0C0A38076AAEA07667B1565C446FC45FF01DFB0E885BCDBDF3A284F3DB14DA61DD97F0BAB2E6C668FB493114B6F0C12645A3C7CB29F679DD9C901E5401ACD392C5F6544B1F8BA56FEBBD24D97B256277F4C99FFE66E210DEEE1309E8EA32715A40F154</a:t>
            </a:r>
            <a:endParaRPr lang="zh-CN" altLang="en-US" sz="100">
              <a:latin typeface="Arial" panose="020B0604020202090204" pitchFamily="34" charset="0"/>
              <a:ea typeface="微软雅黑" panose="020B0503020204020204" pitchFamily="34" charset="-122"/>
              <a:sym typeface="Arial" panose="020B0604020202090204" pitchFamily="34" charset="0"/>
            </a:endParaRPr>
          </a:p>
        </p:txBody>
      </p:sp>
      <p:grpSp>
        <p:nvGrpSpPr>
          <p:cNvPr id="10" name="Group 10"/>
          <p:cNvGrpSpPr/>
          <p:nvPr/>
        </p:nvGrpSpPr>
        <p:grpSpPr>
          <a:xfrm>
            <a:off x="-703649" y="2214562"/>
            <a:ext cx="5260708" cy="5050874"/>
            <a:chOff x="1220118" y="2343274"/>
            <a:chExt cx="2450851" cy="2450851"/>
          </a:xfrm>
        </p:grpSpPr>
        <p:sp>
          <p:nvSpPr>
            <p:cNvPr id="13" name="Oval 11"/>
            <p:cNvSpPr/>
            <p:nvPr/>
          </p:nvSpPr>
          <p:spPr>
            <a:xfrm>
              <a:off x="1220118" y="2343274"/>
              <a:ext cx="2450851" cy="2450851"/>
            </a:xfrm>
            <a:prstGeom prst="ellipse">
              <a:avLst/>
            </a:prstGeom>
            <a:solidFill>
              <a:schemeClr val="accent3">
                <a:alpha val="13000"/>
              </a:scheme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4" name="Oval 12"/>
            <p:cNvSpPr/>
            <p:nvPr/>
          </p:nvSpPr>
          <p:spPr>
            <a:xfrm>
              <a:off x="1395764" y="2518920"/>
              <a:ext cx="2099561" cy="2099561"/>
            </a:xfrm>
            <a:prstGeom prst="ellipse">
              <a:avLst/>
            </a:prstGeom>
            <a:solidFill>
              <a:schemeClr val="accent3">
                <a:alpha val="25000"/>
              </a:scheme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17" name="TextBox 41"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txBox="1"/>
          <p:nvPr/>
        </p:nvSpPr>
        <p:spPr>
          <a:xfrm>
            <a:off x="317500" y="1671955"/>
            <a:ext cx="2324735" cy="438785"/>
          </a:xfrm>
          <a:prstGeom prst="rect">
            <a:avLst/>
          </a:prstGeom>
          <a:noFill/>
        </p:spPr>
        <p:txBody>
          <a:bodyPr wrap="square" lIns="0" tIns="0" rIns="0" bIns="0" rtlCol="0">
            <a:noAutofit/>
          </a:bodyPr>
          <a:lstStyle/>
          <a:p>
            <a:pPr algn="just"/>
            <a:r>
              <a:rPr lang="en-US" sz="1200" b="1" dirty="0">
                <a:latin typeface="Arial Bold" panose="020B0604020202090204" charset="0"/>
                <a:ea typeface="微软雅黑" panose="020B0503020204020204" pitchFamily="34" charset="-122"/>
                <a:cs typeface="Arial Bold" panose="020B0604020202090204" charset="0"/>
                <a:sym typeface="Arial" panose="020B0604020202090204" pitchFamily="34" charset="0"/>
              </a:rPr>
              <a:t>Step3  </a:t>
            </a:r>
          </a:p>
          <a:p>
            <a:pPr algn="just"/>
            <a:r>
              <a:rPr lang="en-US" sz="1200" dirty="0">
                <a:latin typeface="+mn-cs"/>
                <a:ea typeface="微软雅黑" panose="020B0503020204020204" pitchFamily="34" charset="-122"/>
                <a:sym typeface="Arial" panose="020B0604020202090204" pitchFamily="34" charset="0"/>
              </a:rPr>
              <a:t>job match</a:t>
            </a:r>
          </a:p>
        </p:txBody>
      </p:sp>
      <p:sp>
        <p:nvSpPr>
          <p:cNvPr id="5" name="TextBox 41"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txBox="1"/>
          <p:nvPr/>
        </p:nvSpPr>
        <p:spPr>
          <a:xfrm>
            <a:off x="317500" y="3429000"/>
            <a:ext cx="2604770" cy="438785"/>
          </a:xfrm>
          <a:prstGeom prst="rect">
            <a:avLst/>
          </a:prstGeom>
          <a:noFill/>
        </p:spPr>
        <p:txBody>
          <a:bodyPr wrap="square" lIns="0" tIns="0" rIns="0" bIns="0" rtlCol="0">
            <a:noAutofit/>
          </a:bodyPr>
          <a:lstStyle/>
          <a:p>
            <a:pPr algn="just"/>
            <a:r>
              <a:rPr lang="en-US" sz="1200" b="1" dirty="0">
                <a:latin typeface="Arial Bold" panose="020B0604020202090204" charset="0"/>
                <a:ea typeface="微软雅黑" panose="020B0503020204020204" pitchFamily="34" charset="-122"/>
                <a:cs typeface="Arial Bold" panose="020B0604020202090204" charset="0"/>
                <a:sym typeface="Arial" panose="020B0604020202090204" pitchFamily="34" charset="0"/>
              </a:rPr>
              <a:t>Step4</a:t>
            </a:r>
          </a:p>
          <a:p>
            <a:pPr algn="just"/>
            <a:r>
              <a:rPr lang="en-US" sz="1200" dirty="0">
                <a:latin typeface="+mn-cs"/>
                <a:ea typeface="微软雅黑" panose="020B0503020204020204" pitchFamily="34" charset="-122"/>
                <a:sym typeface="Arial" panose="020B0604020202090204" pitchFamily="34" charset="0"/>
              </a:rPr>
              <a:t>one click delivery</a:t>
            </a:r>
          </a:p>
          <a:p>
            <a:pPr algn="just"/>
            <a:r>
              <a:rPr lang="en-US" altLang="zh-CN" sz="1200" dirty="0">
                <a:latin typeface="+mn-cs"/>
                <a:ea typeface="微软雅黑" panose="020B0503020204020204" pitchFamily="34" charset="-122"/>
                <a:sym typeface="Arial" panose="020B0604020202090204" pitchFamily="34" charset="0"/>
              </a:rPr>
              <a:t>(future work)</a:t>
            </a:r>
          </a:p>
        </p:txBody>
      </p:sp>
      <p:pic>
        <p:nvPicPr>
          <p:cNvPr id="7" name="图片 6"/>
          <p:cNvPicPr>
            <a:picLocks noChangeAspect="1"/>
          </p:cNvPicPr>
          <p:nvPr/>
        </p:nvPicPr>
        <p:blipFill>
          <a:blip r:embed="rId3"/>
          <a:stretch>
            <a:fillRect/>
          </a:stretch>
        </p:blipFill>
        <p:spPr>
          <a:xfrm>
            <a:off x="2040890" y="581025"/>
            <a:ext cx="9031605" cy="2321560"/>
          </a:xfrm>
          <a:prstGeom prst="rect">
            <a:avLst/>
          </a:prstGeom>
        </p:spPr>
      </p:pic>
      <p:pic>
        <p:nvPicPr>
          <p:cNvPr id="11" name="图片 10"/>
          <p:cNvPicPr>
            <a:picLocks noChangeAspect="1"/>
          </p:cNvPicPr>
          <p:nvPr/>
        </p:nvPicPr>
        <p:blipFill>
          <a:blip r:embed="rId4"/>
          <a:stretch>
            <a:fillRect/>
          </a:stretch>
        </p:blipFill>
        <p:spPr>
          <a:xfrm>
            <a:off x="2040890" y="3082925"/>
            <a:ext cx="9010015" cy="34671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1.7601 Service Pack 1"/>
  <p:tag name="AS_RELEASE_DATE" val="2022.11.14"/>
  <p:tag name="AS_TITLE" val="Aspose.Slides for .NET 4.0 Client Profile"/>
  <p:tag name="AS_VERSION" val="22.11"/>
  <p:tag name="COMMONDATA" val="eyJoZGlkIjoiMmMxNzY4NzliODJmOGYzMWEyZDdkODA0MWI0NTdiODcifQ=="/>
  <p:tag name="KSO_WPP_MARK_KEY" val="707e1858-3fbf-48df-aedb-0abff9a20f51"/>
</p:tagLst>
</file>

<file path=ppt/theme/theme1.xml><?xml version="1.0" encoding="utf-8"?>
<a:theme xmlns:a="http://schemas.openxmlformats.org/drawingml/2006/main" name="第一PPT，www.1ppt.com">
  <a:themeElements>
    <a:clrScheme name="Office">
      <a:dk1>
        <a:srgbClr val="000000"/>
      </a:dk1>
      <a:lt1>
        <a:srgbClr val="FFFFFF"/>
      </a:lt1>
      <a:dk2>
        <a:srgbClr val="44546A"/>
      </a:dk2>
      <a:lt2>
        <a:srgbClr val="E7E6E6"/>
      </a:lt2>
      <a:accent1>
        <a:srgbClr val="D1EDFE"/>
      </a:accent1>
      <a:accent2>
        <a:srgbClr val="A7C4FB"/>
      </a:accent2>
      <a:accent3>
        <a:srgbClr val="94EEDC"/>
      </a:accent3>
      <a:accent4>
        <a:srgbClr val="DFC7F7"/>
      </a:accent4>
      <a:accent5>
        <a:srgbClr val="FCA0A6"/>
      </a:accent5>
      <a:accent6>
        <a:srgbClr val="FED1F2"/>
      </a:accent6>
      <a:hlink>
        <a:srgbClr val="C3FCCF"/>
      </a:hlink>
      <a:folHlink>
        <a:srgbClr val="FFD0C6"/>
      </a:folHlink>
    </a:clrScheme>
    <a:fontScheme name="2xm5oriy">
      <a:majorFont>
        <a:latin typeface="思源黑体 CN Normal"/>
        <a:ea typeface="思源黑体 CN Normal"/>
        <a:cs typeface="Arial"/>
      </a:majorFont>
      <a:minorFont>
        <a:latin typeface="思源黑体 CN Normal"/>
        <a:ea typeface="思源黑体 CN Norm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第一PPT，www.1ppt.com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宋体"/>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宋体"/>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等线 Light"/>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等线"/>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Template>
  <TotalTime>25</TotalTime>
  <Words>1906</Words>
  <Application>Microsoft Office PowerPoint</Application>
  <PresentationFormat>宽屏</PresentationFormat>
  <Paragraphs>215</Paragraphs>
  <Slides>31</Slides>
  <Notes>9</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31</vt:i4>
      </vt:variant>
    </vt:vector>
  </HeadingPairs>
  <TitlesOfParts>
    <vt:vector size="44" baseType="lpstr">
      <vt:lpstr>Arial Regular</vt:lpstr>
      <vt:lpstr>PingFang SC Regular</vt:lpstr>
      <vt:lpstr>PingFang SC Semibold</vt:lpstr>
      <vt:lpstr>等线</vt:lpstr>
      <vt:lpstr>苹方-港</vt:lpstr>
      <vt:lpstr>思源黑体 CN Normal</vt:lpstr>
      <vt:lpstr>微软雅黑</vt:lpstr>
      <vt:lpstr>Arial</vt:lpstr>
      <vt:lpstr>Arial Bold</vt:lpstr>
      <vt:lpstr>Calibri</vt:lpstr>
      <vt:lpstr>Impact</vt:lpstr>
      <vt:lpstr>第一PPT，www.1ppt.com</vt:lpstr>
      <vt:lpstr>第一PPT，www.1ppt.com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抽象艺术</dc:title>
  <dc:creator>第一PPT</dc:creator>
  <cp:keywords>www.1ppt.com</cp:keywords>
  <dc:description>www.1ppt.com</dc:description>
  <cp:lastModifiedBy>sihan qiu</cp:lastModifiedBy>
  <cp:revision>173</cp:revision>
  <dcterms:created xsi:type="dcterms:W3CDTF">2024-11-18T11:35:04Z</dcterms:created>
  <dcterms:modified xsi:type="dcterms:W3CDTF">2025-07-25T08:08:52Z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8B53121D9530B46F73003B67D1B44F7D_43</vt:lpwstr>
  </property>
  <property fmtid="{D5CDD505-2E9C-101B-9397-08002B2CF9AE}" pid="3" name="KSOProductBuildVer">
    <vt:lpwstr>2052-6.2.2.8394</vt:lpwstr>
  </property>
</Properties>
</file>